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9" r:id="rId4"/>
    <p:sldMasterId id="2147483697" r:id="rId5"/>
    <p:sldMasterId id="2147483713" r:id="rId6"/>
    <p:sldMasterId id="2147483736" r:id="rId7"/>
    <p:sldMasterId id="2147483757" r:id="rId8"/>
    <p:sldMasterId id="2147483781" r:id="rId9"/>
  </p:sldMasterIdLst>
  <p:notesMasterIdLst>
    <p:notesMasterId r:id="rId16"/>
  </p:notesMasterIdLst>
  <p:handoutMasterIdLst>
    <p:handoutMasterId r:id="rId17"/>
  </p:handoutMasterIdLst>
  <p:sldIdLst>
    <p:sldId id="555" r:id="rId10"/>
    <p:sldId id="663" r:id="rId11"/>
    <p:sldId id="665" r:id="rId12"/>
    <p:sldId id="669" r:id="rId13"/>
    <p:sldId id="662" r:id="rId14"/>
    <p:sldId id="668" r:id="rId15"/>
  </p:sldIdLst>
  <p:sldSz cx="12222163" cy="6386513"/>
  <p:notesSz cx="6858000" cy="9144000"/>
  <p:custDataLst>
    <p:tags r:id="rId18"/>
  </p:custDataLst>
  <p:defaultTextStyle>
    <a:defPPr>
      <a:defRPr lang="de-DE"/>
    </a:defPPr>
    <a:lvl1pPr marL="0" algn="l" defTabSz="901598" rtl="0" eaLnBrk="1" latinLnBrk="0" hangingPunct="1">
      <a:defRPr sz="1775" kern="1200">
        <a:solidFill>
          <a:schemeClr val="tx1"/>
        </a:solidFill>
        <a:latin typeface="+mn-lt"/>
        <a:ea typeface="+mn-ea"/>
        <a:cs typeface="+mn-cs"/>
      </a:defRPr>
    </a:lvl1pPr>
    <a:lvl2pPr marL="450799" algn="l" defTabSz="901598" rtl="0" eaLnBrk="1" latinLnBrk="0" hangingPunct="1">
      <a:defRPr sz="1775" kern="1200">
        <a:solidFill>
          <a:schemeClr val="tx1"/>
        </a:solidFill>
        <a:latin typeface="+mn-lt"/>
        <a:ea typeface="+mn-ea"/>
        <a:cs typeface="+mn-cs"/>
      </a:defRPr>
    </a:lvl2pPr>
    <a:lvl3pPr marL="901598" algn="l" defTabSz="901598" rtl="0" eaLnBrk="1" latinLnBrk="0" hangingPunct="1">
      <a:defRPr sz="1775" kern="1200">
        <a:solidFill>
          <a:schemeClr val="tx1"/>
        </a:solidFill>
        <a:latin typeface="+mn-lt"/>
        <a:ea typeface="+mn-ea"/>
        <a:cs typeface="+mn-cs"/>
      </a:defRPr>
    </a:lvl3pPr>
    <a:lvl4pPr marL="1352398" algn="l" defTabSz="901598" rtl="0" eaLnBrk="1" latinLnBrk="0" hangingPunct="1">
      <a:defRPr sz="1775" kern="1200">
        <a:solidFill>
          <a:schemeClr val="tx1"/>
        </a:solidFill>
        <a:latin typeface="+mn-lt"/>
        <a:ea typeface="+mn-ea"/>
        <a:cs typeface="+mn-cs"/>
      </a:defRPr>
    </a:lvl4pPr>
    <a:lvl5pPr marL="1803197" algn="l" defTabSz="901598" rtl="0" eaLnBrk="1" latinLnBrk="0" hangingPunct="1">
      <a:defRPr sz="1775" kern="1200">
        <a:solidFill>
          <a:schemeClr val="tx1"/>
        </a:solidFill>
        <a:latin typeface="+mn-lt"/>
        <a:ea typeface="+mn-ea"/>
        <a:cs typeface="+mn-cs"/>
      </a:defRPr>
    </a:lvl5pPr>
    <a:lvl6pPr marL="2253996" algn="l" defTabSz="901598" rtl="0" eaLnBrk="1" latinLnBrk="0" hangingPunct="1">
      <a:defRPr sz="1775" kern="1200">
        <a:solidFill>
          <a:schemeClr val="tx1"/>
        </a:solidFill>
        <a:latin typeface="+mn-lt"/>
        <a:ea typeface="+mn-ea"/>
        <a:cs typeface="+mn-cs"/>
      </a:defRPr>
    </a:lvl6pPr>
    <a:lvl7pPr marL="2704795" algn="l" defTabSz="901598" rtl="0" eaLnBrk="1" latinLnBrk="0" hangingPunct="1">
      <a:defRPr sz="1775" kern="1200">
        <a:solidFill>
          <a:schemeClr val="tx1"/>
        </a:solidFill>
        <a:latin typeface="+mn-lt"/>
        <a:ea typeface="+mn-ea"/>
        <a:cs typeface="+mn-cs"/>
      </a:defRPr>
    </a:lvl7pPr>
    <a:lvl8pPr marL="3155594" algn="l" defTabSz="901598" rtl="0" eaLnBrk="1" latinLnBrk="0" hangingPunct="1">
      <a:defRPr sz="1775" kern="1200">
        <a:solidFill>
          <a:schemeClr val="tx1"/>
        </a:solidFill>
        <a:latin typeface="+mn-lt"/>
        <a:ea typeface="+mn-ea"/>
        <a:cs typeface="+mn-cs"/>
      </a:defRPr>
    </a:lvl8pPr>
    <a:lvl9pPr marL="3606394" algn="l" defTabSz="901598" rtl="0" eaLnBrk="1" latinLnBrk="0" hangingPunct="1">
      <a:defRPr sz="177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arbschema Berghain Blue" id="{CD7F4A1F-9A71-4C2B-BD58-095928D3AF73}">
          <p14:sldIdLst>
            <p14:sldId id="555"/>
            <p14:sldId id="663"/>
            <p14:sldId id="665"/>
            <p14:sldId id="669"/>
            <p14:sldId id="662"/>
            <p14:sldId id="668"/>
          </p14:sldIdLst>
        </p14:section>
        <p14:section name="Farbschema Tiergarten Spring" id="{54D32A0E-7E92-4790-845D-C8E2E5B54D21}">
          <p14:sldIdLst/>
        </p14:section>
        <p14:section name="Farbschema Nach Mitternacht" id="{2F05B546-CD66-5B48-8CD2-FBD57DA4A1DF}">
          <p14:sldIdLst/>
        </p14:section>
        <p14:section name="Farbschema Currywurst" id="{40D2540C-853F-8843-8C58-45ADC0244E29}">
          <p14:sldIdLst/>
        </p14:section>
        <p14:section name="Farbschema Currywurst Negativ" id="{E5A02B38-498B-7C4D-870E-109E005B02CF}">
          <p14:sldIdLst/>
        </p14:section>
        <p14:section name="Farbschema BVG" id="{7CDF57F8-0E6F-4EE1-B6DA-8EC07F3BB2D3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ier, Stefanie" initials="MS" lastIdx="13" clrIdx="0">
    <p:extLst>
      <p:ext uri="{19B8F6BF-5375-455C-9EA6-DF929625EA0E}">
        <p15:presenceInfo xmlns:p15="http://schemas.microsoft.com/office/powerpoint/2012/main" userId="S-1-5-21-3365656705-3310538497-1762898128-56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3DA4"/>
    <a:srgbClr val="E6E6E6"/>
    <a:srgbClr val="01153B"/>
    <a:srgbClr val="D3FF33"/>
    <a:srgbClr val="F6B500"/>
    <a:srgbClr val="FF0035"/>
    <a:srgbClr val="FFFFFF"/>
    <a:srgbClr val="000000"/>
    <a:srgbClr val="000D3A"/>
    <a:srgbClr val="FF15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126310-ABCD-73EC-ED5E-80FCCF690C6F}" v="1" dt="2025-05-28T11:39:35.1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90943" autoAdjust="0"/>
  </p:normalViewPr>
  <p:slideViewPr>
    <p:cSldViewPr snapToGrid="0">
      <p:cViewPr varScale="1">
        <p:scale>
          <a:sx n="110" d="100"/>
          <a:sy n="110" d="100"/>
        </p:scale>
        <p:origin x="1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tags" Target="tags/tag1.xml"/><Relationship Id="rId85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ED0C5-79A8-40FF-B51F-718501409954}" type="datetimeFigureOut">
              <a:rPr lang="de-DE" smtClean="0"/>
              <a:t>20.01.2026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C7106-145C-4974-94DD-74915584FF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8601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0A982-A678-4A40-9C34-C6D032AD4421}" type="datetimeFigureOut">
              <a:rPr lang="de-DE" smtClean="0"/>
              <a:t>20.01.2026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6250" y="1143000"/>
            <a:ext cx="5905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AEF58-21E0-44B4-8A41-8276E37A59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8770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1598" rtl="0" eaLnBrk="1" latinLnBrk="0" hangingPunct="1">
      <a:defRPr sz="1183" kern="1200">
        <a:solidFill>
          <a:schemeClr val="tx1"/>
        </a:solidFill>
        <a:latin typeface="+mn-lt"/>
        <a:ea typeface="+mn-ea"/>
        <a:cs typeface="+mn-cs"/>
      </a:defRPr>
    </a:lvl1pPr>
    <a:lvl2pPr marL="450799" algn="l" defTabSz="901598" rtl="0" eaLnBrk="1" latinLnBrk="0" hangingPunct="1">
      <a:defRPr sz="1183" kern="1200">
        <a:solidFill>
          <a:schemeClr val="tx1"/>
        </a:solidFill>
        <a:latin typeface="+mn-lt"/>
        <a:ea typeface="+mn-ea"/>
        <a:cs typeface="+mn-cs"/>
      </a:defRPr>
    </a:lvl2pPr>
    <a:lvl3pPr marL="901598" algn="l" defTabSz="901598" rtl="0" eaLnBrk="1" latinLnBrk="0" hangingPunct="1">
      <a:defRPr sz="1183" kern="1200">
        <a:solidFill>
          <a:schemeClr val="tx1"/>
        </a:solidFill>
        <a:latin typeface="+mn-lt"/>
        <a:ea typeface="+mn-ea"/>
        <a:cs typeface="+mn-cs"/>
      </a:defRPr>
    </a:lvl3pPr>
    <a:lvl4pPr marL="1352398" algn="l" defTabSz="901598" rtl="0" eaLnBrk="1" latinLnBrk="0" hangingPunct="1">
      <a:defRPr sz="1183" kern="1200">
        <a:solidFill>
          <a:schemeClr val="tx1"/>
        </a:solidFill>
        <a:latin typeface="+mn-lt"/>
        <a:ea typeface="+mn-ea"/>
        <a:cs typeface="+mn-cs"/>
      </a:defRPr>
    </a:lvl4pPr>
    <a:lvl5pPr marL="1803197" algn="l" defTabSz="901598" rtl="0" eaLnBrk="1" latinLnBrk="0" hangingPunct="1">
      <a:defRPr sz="1183" kern="1200">
        <a:solidFill>
          <a:schemeClr val="tx1"/>
        </a:solidFill>
        <a:latin typeface="+mn-lt"/>
        <a:ea typeface="+mn-ea"/>
        <a:cs typeface="+mn-cs"/>
      </a:defRPr>
    </a:lvl5pPr>
    <a:lvl6pPr marL="2253996" algn="l" defTabSz="901598" rtl="0" eaLnBrk="1" latinLnBrk="0" hangingPunct="1">
      <a:defRPr sz="1183" kern="1200">
        <a:solidFill>
          <a:schemeClr val="tx1"/>
        </a:solidFill>
        <a:latin typeface="+mn-lt"/>
        <a:ea typeface="+mn-ea"/>
        <a:cs typeface="+mn-cs"/>
      </a:defRPr>
    </a:lvl6pPr>
    <a:lvl7pPr marL="2704795" algn="l" defTabSz="901598" rtl="0" eaLnBrk="1" latinLnBrk="0" hangingPunct="1">
      <a:defRPr sz="1183" kern="1200">
        <a:solidFill>
          <a:schemeClr val="tx1"/>
        </a:solidFill>
        <a:latin typeface="+mn-lt"/>
        <a:ea typeface="+mn-ea"/>
        <a:cs typeface="+mn-cs"/>
      </a:defRPr>
    </a:lvl7pPr>
    <a:lvl8pPr marL="3155594" algn="l" defTabSz="901598" rtl="0" eaLnBrk="1" latinLnBrk="0" hangingPunct="1">
      <a:defRPr sz="1183" kern="1200">
        <a:solidFill>
          <a:schemeClr val="tx1"/>
        </a:solidFill>
        <a:latin typeface="+mn-lt"/>
        <a:ea typeface="+mn-ea"/>
        <a:cs typeface="+mn-cs"/>
      </a:defRPr>
    </a:lvl8pPr>
    <a:lvl9pPr marL="3606394" algn="l" defTabSz="901598" rtl="0" eaLnBrk="1" latinLnBrk="0" hangingPunct="1">
      <a:defRPr sz="118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6250" y="1143000"/>
            <a:ext cx="59055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AEF58-21E0-44B4-8A41-8276E37A594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7127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6250" y="1143000"/>
            <a:ext cx="59055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AEF58-21E0-44B4-8A41-8276E37A594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1526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6250" y="1143000"/>
            <a:ext cx="59055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AEF58-21E0-44B4-8A41-8276E37A594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9965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6250" y="1143000"/>
            <a:ext cx="59055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AEF58-21E0-44B4-8A41-8276E37A594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356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6250" y="1143000"/>
            <a:ext cx="59055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AEF58-21E0-44B4-8A41-8276E37A594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4598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6250" y="1143000"/>
            <a:ext cx="59055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AEF58-21E0-44B4-8A41-8276E37A594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7329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Vollfläch.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8">
            <a:extLst>
              <a:ext uri="{FF2B5EF4-FFF2-40B4-BE49-F238E27FC236}">
                <a16:creationId xmlns:a16="http://schemas.microsoft.com/office/drawing/2014/main" id="{956D2577-0824-71F0-0C91-CF75755E8E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222162" cy="6386513"/>
          </a:xfrm>
        </p:spPr>
        <p:txBody>
          <a:bodyPr/>
          <a:lstStyle/>
          <a:p>
            <a:endParaRPr lang="de-DE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B410263D-E7F5-E7D1-6ABD-65546051B9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-2702998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670BB275-9A75-056D-E64C-A2B2679D2B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5925" y="3193257"/>
            <a:ext cx="9485590" cy="1767443"/>
          </a:xfrm>
        </p:spPr>
        <p:txBody>
          <a:bodyPr anchor="b">
            <a:noAutofit/>
          </a:bodyPr>
          <a:lstStyle>
            <a:lvl1pPr algn="l">
              <a:defRPr sz="4075">
                <a:solidFill>
                  <a:schemeClr val="bg1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13" name="Textplatzhalter 14">
            <a:extLst>
              <a:ext uri="{FF2B5EF4-FFF2-40B4-BE49-F238E27FC236}">
                <a16:creationId xmlns:a16="http://schemas.microsoft.com/office/drawing/2014/main" id="{D69E00A2-C794-F516-0014-F62B8EBD91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925" y="5185372"/>
            <a:ext cx="9485590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267" y="334268"/>
            <a:ext cx="2146518" cy="5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7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Fließ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2" y="310456"/>
            <a:ext cx="5775290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01153B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2" y="941715"/>
            <a:ext cx="5775290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rgbClr val="01153B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2091C607-1DA5-D84C-72D1-9A33D30F42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2182" y="0"/>
            <a:ext cx="3999980" cy="607605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Textplatzhalter 14">
            <a:extLst>
              <a:ext uri="{FF2B5EF4-FFF2-40B4-BE49-F238E27FC236}">
                <a16:creationId xmlns:a16="http://schemas.microsoft.com/office/drawing/2014/main" id="{A720DD52-C1A3-E30F-4476-D82EE57040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2" y="1670413"/>
            <a:ext cx="7039651" cy="3424839"/>
          </a:xfrm>
          <a:prstGeom prst="rect">
            <a:avLst/>
          </a:prstGeom>
        </p:spPr>
        <p:txBody>
          <a:bodyPr numCol="2" spcCol="360000">
            <a:normAutofit/>
          </a:bodyPr>
          <a:lstStyle>
            <a:lvl1pPr marL="0" indent="0" algn="just">
              <a:lnSpc>
                <a:spcPct val="100000"/>
              </a:lnSpc>
              <a:buNone/>
              <a:defRPr sz="1222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23347F9-90D4-42BE-FC6D-630D6901E186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011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8">
              <a:solidFill>
                <a:schemeClr val="bg1"/>
              </a:solidFill>
            </a:endParaRP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590703B1-2DB4-E711-801E-EC3A9A882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D6A62188-4BFA-281A-DD9F-A47562EE0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63" y="6061769"/>
            <a:ext cx="1289532" cy="3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006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ßtext + Infographics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2" y="310456"/>
            <a:ext cx="5775290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FF0035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2" y="941715"/>
            <a:ext cx="5775290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rgbClr val="01153B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B2E95E2A-F470-30C9-D2E4-92D5C93357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2" y="1354579"/>
            <a:ext cx="7039651" cy="590559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222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15" name="Bildplatzhalter 8">
            <a:extLst>
              <a:ext uri="{FF2B5EF4-FFF2-40B4-BE49-F238E27FC236}">
                <a16:creationId xmlns:a16="http://schemas.microsoft.com/office/drawing/2014/main" id="{9C6F22D0-1798-4E8A-650D-BDC4CB3442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2182" y="0"/>
            <a:ext cx="3999980" cy="607605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901631C-C16F-5C10-207B-3FD931F36196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FF00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37">
              <a:solidFill>
                <a:schemeClr val="bg1"/>
              </a:solidFill>
            </a:endParaRP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FD94B6EF-6CC6-942A-BCA4-7622F2578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92" y="6076058"/>
            <a:ext cx="1228511" cy="306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1" b="1">
                <a:solidFill>
                  <a:schemeClr val="bg1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2C542CBB-0EE6-5FF1-4F60-E0FBCCD9B8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9500" y="6080093"/>
            <a:ext cx="7395242" cy="306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5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63" y="6061769"/>
            <a:ext cx="1289532" cy="3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758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1" y="310456"/>
            <a:ext cx="9166623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FF0035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1" y="941715"/>
            <a:ext cx="9166623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rgbClr val="01153B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4F289A5B-E1B5-42BA-3A14-70C49FBB90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3" y="1354580"/>
            <a:ext cx="11198874" cy="502373"/>
          </a:xfrm>
          <a:prstGeom prst="rect">
            <a:avLst/>
          </a:prstGeom>
        </p:spPr>
        <p:txBody>
          <a:bodyPr numCol="1" spcCol="720000">
            <a:normAutofit/>
          </a:bodyPr>
          <a:lstStyle>
            <a:lvl1pPr marL="0" indent="0" algn="just">
              <a:lnSpc>
                <a:spcPct val="100000"/>
              </a:lnSpc>
              <a:buNone/>
              <a:defRPr sz="1222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59B06C6-8EA8-3138-1667-07927BE61476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FF00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37">
              <a:solidFill>
                <a:schemeClr val="bg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861266-C289-8311-0791-3D3ABCAD0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92" y="6076058"/>
            <a:ext cx="1228511" cy="306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1" b="1">
                <a:solidFill>
                  <a:schemeClr val="bg1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C376C0E-5CE1-FD78-C02B-D04A4C38B5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9500" y="6080093"/>
            <a:ext cx="7395242" cy="306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5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63" y="6061769"/>
            <a:ext cx="1289532" cy="3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463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3 Fließ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1" y="310456"/>
            <a:ext cx="9166623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FF0035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1" y="941715"/>
            <a:ext cx="9166623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rgbClr val="01153B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3978DD5-8420-1653-7AF9-AEA09DE347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2" y="1670412"/>
            <a:ext cx="11220700" cy="3416198"/>
          </a:xfrm>
          <a:prstGeom prst="rect">
            <a:avLst/>
          </a:prstGeom>
        </p:spPr>
        <p:txBody>
          <a:bodyPr numCol="3" spcCol="720000">
            <a:normAutofit/>
          </a:bodyPr>
          <a:lstStyle>
            <a:lvl1pPr marL="0" indent="0" algn="just">
              <a:lnSpc>
                <a:spcPct val="100000"/>
              </a:lnSpc>
              <a:buNone/>
              <a:defRPr sz="1222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55762FC-B666-BC1D-AC60-5C614CA3FDD9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FF00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37">
              <a:solidFill>
                <a:schemeClr val="bg1"/>
              </a:solidFill>
            </a:endParaRP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7F02E522-B021-B890-4D95-D9E0B7907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92" y="6076058"/>
            <a:ext cx="1228511" cy="306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1" b="1">
                <a:solidFill>
                  <a:schemeClr val="bg1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0F51BB82-D511-A165-F91A-17A2BE37E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9500" y="6080093"/>
            <a:ext cx="7395242" cy="306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5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63" y="6061769"/>
            <a:ext cx="1289532" cy="3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498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E4E57E0-E3D2-AD46-030C-C5F051C7ACF2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FF00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37">
              <a:solidFill>
                <a:schemeClr val="bg1"/>
              </a:solidFill>
            </a:endParaRP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DB3D3DED-5474-5678-CC1C-0F55C4290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92" y="6076058"/>
            <a:ext cx="1228511" cy="306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1" b="1">
                <a:solidFill>
                  <a:schemeClr val="bg1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EC6037-EB84-B791-EB8A-06FC22EC7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9500" y="6080093"/>
            <a:ext cx="7395242" cy="306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5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63" y="6061769"/>
            <a:ext cx="1289532" cy="3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668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2" y="310456"/>
            <a:ext cx="5775290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01153B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2" y="941715"/>
            <a:ext cx="5775290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rgbClr val="01153B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11" name="Textplatzhalter 14">
            <a:extLst>
              <a:ext uri="{FF2B5EF4-FFF2-40B4-BE49-F238E27FC236}">
                <a16:creationId xmlns:a16="http://schemas.microsoft.com/office/drawing/2014/main" id="{A720DD52-C1A3-E30F-4476-D82EE57040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2" y="1496567"/>
            <a:ext cx="2888331" cy="4003532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222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23347F9-90D4-42BE-FC6D-630D6901E186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011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8">
              <a:solidFill>
                <a:schemeClr val="bg1"/>
              </a:solidFill>
            </a:endParaRP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590703B1-2DB4-E711-801E-EC3A9A882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D6A62188-4BFA-281A-DD9F-A47562EE0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5" name="Grafik 4" descr="Ein Bild, das Karte, Welt, Silhouette enthält.&#10;&#10;Automatisch generierte Beschreibung">
            <a:extLst>
              <a:ext uri="{FF2B5EF4-FFF2-40B4-BE49-F238E27FC236}">
                <a16:creationId xmlns:a16="http://schemas.microsoft.com/office/drawing/2014/main" id="{2371C375-8896-FC16-EFAF-A2D6F3C85D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268" y="1083703"/>
            <a:ext cx="8715568" cy="457377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63" y="6061769"/>
            <a:ext cx="1289532" cy="3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123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Fließ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4" y="310456"/>
            <a:ext cx="5469735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01153B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4" y="941715"/>
            <a:ext cx="5469735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rgbClr val="01153B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2091C607-1DA5-D84C-72D1-9A33D30F42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63859" y="0"/>
            <a:ext cx="5958303" cy="607605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Textplatzhalter 14">
            <a:extLst>
              <a:ext uri="{FF2B5EF4-FFF2-40B4-BE49-F238E27FC236}">
                <a16:creationId xmlns:a16="http://schemas.microsoft.com/office/drawing/2014/main" id="{A720DD52-C1A3-E30F-4476-D82EE57040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3" y="1670413"/>
            <a:ext cx="4711119" cy="3410879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just">
              <a:lnSpc>
                <a:spcPct val="100000"/>
              </a:lnSpc>
              <a:buNone/>
              <a:defRPr sz="1222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4244BE7-3A1A-D360-C703-DF5C891E1C13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011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8">
              <a:solidFill>
                <a:schemeClr val="bg1"/>
              </a:solidFill>
            </a:endParaRP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6D0F4EEF-40E7-8C61-7E5B-D6F94515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C63E5387-1B36-3AB6-356F-8D2A74F79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63" y="6061769"/>
            <a:ext cx="1289532" cy="3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838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Fließtext + 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4" y="310456"/>
            <a:ext cx="5469735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01153B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4" y="941715"/>
            <a:ext cx="5469735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rgbClr val="01153B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11" name="Textplatzhalter 14">
            <a:extLst>
              <a:ext uri="{FF2B5EF4-FFF2-40B4-BE49-F238E27FC236}">
                <a16:creationId xmlns:a16="http://schemas.microsoft.com/office/drawing/2014/main" id="{A720DD52-C1A3-E30F-4476-D82EE57040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3" y="1670413"/>
            <a:ext cx="4711119" cy="3452758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just">
              <a:lnSpc>
                <a:spcPct val="100000"/>
              </a:lnSpc>
              <a:buNone/>
              <a:defRPr sz="1222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4244BE7-3A1A-D360-C703-DF5C891E1C13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011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8">
              <a:solidFill>
                <a:schemeClr val="bg1"/>
              </a:solidFill>
            </a:endParaRP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6D0F4EEF-40E7-8C61-7E5B-D6F94515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C63E5387-1B36-3AB6-356F-8D2A74F79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025DE60-08EC-296B-94DE-D37A6066E18C}"/>
              </a:ext>
            </a:extLst>
          </p:cNvPr>
          <p:cNvSpPr/>
          <p:nvPr userDrawn="1"/>
        </p:nvSpPr>
        <p:spPr>
          <a:xfrm>
            <a:off x="6111082" y="0"/>
            <a:ext cx="6111082" cy="6076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8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63" y="6061769"/>
            <a:ext cx="1289532" cy="3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884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ßtext + Infographics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2" y="310456"/>
            <a:ext cx="5775290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F6B500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2" y="941715"/>
            <a:ext cx="5775290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rgbClr val="01153B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C9792D0-A3DA-C8C6-D6C7-29307F6DB5FA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F6B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37">
              <a:solidFill>
                <a:schemeClr val="bg1"/>
              </a:solidFill>
            </a:endParaRP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F789429-9C44-3387-1EAB-6FB4B165C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53B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5D6D0FB4-93DA-AB62-77CD-6625D76CC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rgbClr val="01153B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B2E95E2A-F470-30C9-D2E4-92D5C93357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2" y="1354579"/>
            <a:ext cx="7039651" cy="590559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222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15" name="Bildplatzhalter 8">
            <a:extLst>
              <a:ext uri="{FF2B5EF4-FFF2-40B4-BE49-F238E27FC236}">
                <a16:creationId xmlns:a16="http://schemas.microsoft.com/office/drawing/2014/main" id="{9C6F22D0-1798-4E8A-650D-BDC4CB3442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2182" y="-125225"/>
            <a:ext cx="3999980" cy="607605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362" y="6071544"/>
            <a:ext cx="1244552" cy="33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90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8F2BC4E-A0FF-1DF0-66AC-8481210A10A9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F6B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37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1" y="310456"/>
            <a:ext cx="9166623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F6B500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1" y="941715"/>
            <a:ext cx="9166623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rgbClr val="01153B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4F289A5B-E1B5-42BA-3A14-70C49FBB90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3" y="1354580"/>
            <a:ext cx="11198874" cy="502373"/>
          </a:xfrm>
          <a:prstGeom prst="rect">
            <a:avLst/>
          </a:prstGeom>
        </p:spPr>
        <p:txBody>
          <a:bodyPr numCol="1" spcCol="720000">
            <a:normAutofit/>
          </a:bodyPr>
          <a:lstStyle>
            <a:lvl1pPr marL="0" indent="0" algn="just">
              <a:lnSpc>
                <a:spcPct val="100000"/>
              </a:lnSpc>
              <a:buNone/>
              <a:defRPr sz="1222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0BB9DF03-8217-B369-69AF-25EB91170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53B"/>
                </a:solidFill>
              </a:defRPr>
            </a:lvl1pPr>
          </a:lstStyle>
          <a:p>
            <a:endParaRPr lang="de-DE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AFEF777A-C64A-0761-C368-841895AE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rgbClr val="01153B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362" y="6071544"/>
            <a:ext cx="1244552" cy="33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96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8F2BC4E-A0FF-1DF0-66AC-8481210A10A9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F6B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37">
              <a:solidFill>
                <a:schemeClr val="bg1"/>
              </a:solidFill>
            </a:endParaRP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0BB9DF03-8217-B369-69AF-25EB91170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53B"/>
                </a:solidFill>
              </a:defRPr>
            </a:lvl1pPr>
          </a:lstStyle>
          <a:p>
            <a:endParaRPr lang="de-DE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AFEF777A-C64A-0761-C368-841895AE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rgbClr val="01153B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362" y="6071544"/>
            <a:ext cx="1244552" cy="33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368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Vollfläch.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8">
            <a:extLst>
              <a:ext uri="{FF2B5EF4-FFF2-40B4-BE49-F238E27FC236}">
                <a16:creationId xmlns:a16="http://schemas.microsoft.com/office/drawing/2014/main" id="{956D2577-0824-71F0-0C91-CF75755E8E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222162" cy="6386513"/>
          </a:xfrm>
        </p:spPr>
        <p:txBody>
          <a:bodyPr/>
          <a:lstStyle/>
          <a:p>
            <a:endParaRPr lang="de-DE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B410263D-E7F5-E7D1-6ABD-65546051B9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-2702998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A75C8726-4F20-218A-C025-006B94E6DD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5925" y="3193257"/>
            <a:ext cx="9485590" cy="1767443"/>
          </a:xfrm>
        </p:spPr>
        <p:txBody>
          <a:bodyPr anchor="b">
            <a:noAutofit/>
          </a:bodyPr>
          <a:lstStyle>
            <a:lvl1pPr algn="l">
              <a:defRPr sz="4075">
                <a:solidFill>
                  <a:schemeClr val="bg1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6" name="Textplatzhalter 14">
            <a:extLst>
              <a:ext uri="{FF2B5EF4-FFF2-40B4-BE49-F238E27FC236}">
                <a16:creationId xmlns:a16="http://schemas.microsoft.com/office/drawing/2014/main" id="{A89EC432-5EB6-1D18-A950-670DAE6132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925" y="5185372"/>
            <a:ext cx="9485590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</p:spTree>
    <p:extLst>
      <p:ext uri="{BB962C8B-B14F-4D97-AF65-F5344CB8AC3E}">
        <p14:creationId xmlns:p14="http://schemas.microsoft.com/office/powerpoint/2010/main" val="2883187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chart Vollfläch.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8">
            <a:extLst>
              <a:ext uri="{FF2B5EF4-FFF2-40B4-BE49-F238E27FC236}">
                <a16:creationId xmlns:a16="http://schemas.microsoft.com/office/drawing/2014/main" id="{956D2577-0824-71F0-0C91-CF75755E8E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222162" cy="6386513"/>
          </a:xfrm>
        </p:spPr>
        <p:txBody>
          <a:bodyPr/>
          <a:lstStyle/>
          <a:p>
            <a:endParaRPr lang="de-DE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B410263D-E7F5-E7D1-6ABD-65546051B9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702998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76B915-B544-5075-3D0B-B71628B4AE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5925" y="712908"/>
            <a:ext cx="9485590" cy="1767443"/>
          </a:xfrm>
        </p:spPr>
        <p:txBody>
          <a:bodyPr anchor="t">
            <a:noAutofit/>
          </a:bodyPr>
          <a:lstStyle>
            <a:lvl1pPr algn="l">
              <a:defRPr sz="4075">
                <a:solidFill>
                  <a:schemeClr val="bg1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4" name="Textplatzhalter 14">
            <a:extLst>
              <a:ext uri="{FF2B5EF4-FFF2-40B4-BE49-F238E27FC236}">
                <a16:creationId xmlns:a16="http://schemas.microsoft.com/office/drawing/2014/main" id="{66D1E881-715B-706B-858B-3402F3D28A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925" y="2302571"/>
            <a:ext cx="9485590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580" y="5596356"/>
            <a:ext cx="2146518" cy="5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18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(Nr.) Vollfläch.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8">
            <a:extLst>
              <a:ext uri="{FF2B5EF4-FFF2-40B4-BE49-F238E27FC236}">
                <a16:creationId xmlns:a16="http://schemas.microsoft.com/office/drawing/2014/main" id="{956D2577-0824-71F0-0C91-CF75755E8E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222162" cy="6386513"/>
          </a:xfrm>
        </p:spPr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DC8668-1686-9658-E07A-9EC6874410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-2702998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9706D8-BA8E-89C3-6EA9-1290B6F506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81565" y="3193257"/>
            <a:ext cx="7838501" cy="1767443"/>
          </a:xfrm>
        </p:spPr>
        <p:txBody>
          <a:bodyPr anchor="b">
            <a:noAutofit/>
          </a:bodyPr>
          <a:lstStyle>
            <a:lvl1pPr algn="l">
              <a:defRPr sz="4075">
                <a:solidFill>
                  <a:schemeClr val="bg1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4" name="Textplatzhalter 14">
            <a:extLst>
              <a:ext uri="{FF2B5EF4-FFF2-40B4-BE49-F238E27FC236}">
                <a16:creationId xmlns:a16="http://schemas.microsoft.com/office/drawing/2014/main" id="{D42F29F0-96DA-C584-D8A9-0615FD41B9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1565" y="5185372"/>
            <a:ext cx="7838501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17576E8D-DB64-86D7-27DB-0C58D7289F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" y="3780033"/>
            <a:ext cx="2090648" cy="1006182"/>
          </a:xfrm>
        </p:spPr>
        <p:txBody>
          <a:bodyPr anchor="t">
            <a:noAutofit/>
          </a:bodyPr>
          <a:lstStyle>
            <a:lvl1pPr marL="0" indent="0" algn="r">
              <a:buNone/>
              <a:defRPr sz="10187">
                <a:solidFill>
                  <a:srgbClr val="D3FF33"/>
                </a:solidFill>
                <a:latin typeface="+mj-lt"/>
              </a:defRPr>
            </a:lvl1pPr>
          </a:lstStyle>
          <a:p>
            <a:pPr lvl="0"/>
            <a:r>
              <a:rPr lang="de-DE">
                <a:latin typeface="+mj-lt"/>
              </a:rPr>
              <a:t>01</a:t>
            </a: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267" y="334268"/>
            <a:ext cx="2146518" cy="5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6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chart Vollfläch.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8">
            <a:extLst>
              <a:ext uri="{FF2B5EF4-FFF2-40B4-BE49-F238E27FC236}">
                <a16:creationId xmlns:a16="http://schemas.microsoft.com/office/drawing/2014/main" id="{956D2577-0824-71F0-0C91-CF75755E8E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222162" cy="6386513"/>
          </a:xfrm>
        </p:spPr>
        <p:txBody>
          <a:bodyPr/>
          <a:lstStyle/>
          <a:p>
            <a:endParaRPr lang="de-DE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B410263D-E7F5-E7D1-6ABD-65546051B9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702998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670BB275-9A75-056D-E64C-A2B2679D2B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5925" y="712908"/>
            <a:ext cx="9485590" cy="1767443"/>
          </a:xfrm>
        </p:spPr>
        <p:txBody>
          <a:bodyPr anchor="t">
            <a:noAutofit/>
          </a:bodyPr>
          <a:lstStyle>
            <a:lvl1pPr algn="l">
              <a:defRPr sz="4075">
                <a:solidFill>
                  <a:schemeClr val="bg1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13" name="Textplatzhalter 14">
            <a:extLst>
              <a:ext uri="{FF2B5EF4-FFF2-40B4-BE49-F238E27FC236}">
                <a16:creationId xmlns:a16="http://schemas.microsoft.com/office/drawing/2014/main" id="{D69E00A2-C794-F516-0014-F62B8EBD91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925" y="2302571"/>
            <a:ext cx="9485590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580" y="5596356"/>
            <a:ext cx="2146518" cy="5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63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Far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1" y="2094581"/>
            <a:ext cx="9485590" cy="2866119"/>
          </a:xfrm>
        </p:spPr>
        <p:txBody>
          <a:bodyPr anchor="b">
            <a:noAutofit/>
          </a:bodyPr>
          <a:lstStyle>
            <a:lvl1pPr algn="l">
              <a:defRPr sz="4075">
                <a:solidFill>
                  <a:srgbClr val="D3FF33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3978DD5-8420-1653-7AF9-AEA09DE347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1" y="5185372"/>
            <a:ext cx="9485590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E7AF172F-54ED-6B61-EE49-2E852577AD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9183372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rgbClr val="000D3A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3" y="276766"/>
            <a:ext cx="2146518" cy="5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37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Farbe (Nr.)+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8">
            <a:extLst>
              <a:ext uri="{FF2B5EF4-FFF2-40B4-BE49-F238E27FC236}">
                <a16:creationId xmlns:a16="http://schemas.microsoft.com/office/drawing/2014/main" id="{956D2577-0824-71F0-0C91-CF75755E8E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2182" y="0"/>
            <a:ext cx="3999980" cy="6386513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81566" y="2094581"/>
            <a:ext cx="5395984" cy="2866119"/>
          </a:xfrm>
        </p:spPr>
        <p:txBody>
          <a:bodyPr anchor="b">
            <a:noAutofit/>
          </a:bodyPr>
          <a:lstStyle>
            <a:lvl1pPr algn="l">
              <a:defRPr sz="4075">
                <a:solidFill>
                  <a:srgbClr val="D3FF33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3978DD5-8420-1653-7AF9-AEA09DE347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1566" y="5185372"/>
            <a:ext cx="5395984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710583F5-F4B3-AE68-AB1E-A3DDC80645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9183372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rgbClr val="000D3A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B2699D39-084B-B885-9D2A-7A696AE915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" y="3780033"/>
            <a:ext cx="2090648" cy="1006182"/>
          </a:xfrm>
        </p:spPr>
        <p:txBody>
          <a:bodyPr anchor="t">
            <a:noAutofit/>
          </a:bodyPr>
          <a:lstStyle>
            <a:lvl1pPr marL="0" indent="0" algn="r">
              <a:buNone/>
              <a:defRPr sz="10187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>
                <a:latin typeface="+mj-lt"/>
              </a:rPr>
              <a:t>01</a:t>
            </a: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3" y="276766"/>
            <a:ext cx="2146518" cy="5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09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Farbe (Nr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DC8668-1686-9658-E07A-9EC6874410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-2702998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9706D8-BA8E-89C3-6EA9-1290B6F506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81565" y="3193257"/>
            <a:ext cx="7838501" cy="1767443"/>
          </a:xfrm>
        </p:spPr>
        <p:txBody>
          <a:bodyPr anchor="b">
            <a:noAutofit/>
          </a:bodyPr>
          <a:lstStyle>
            <a:lvl1pPr algn="l">
              <a:defRPr sz="4075">
                <a:solidFill>
                  <a:srgbClr val="D3FF33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4" name="Textplatzhalter 14">
            <a:extLst>
              <a:ext uri="{FF2B5EF4-FFF2-40B4-BE49-F238E27FC236}">
                <a16:creationId xmlns:a16="http://schemas.microsoft.com/office/drawing/2014/main" id="{D42F29F0-96DA-C584-D8A9-0615FD41B9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1565" y="5185372"/>
            <a:ext cx="7838501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17576E8D-DB64-86D7-27DB-0C58D7289F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" y="3780033"/>
            <a:ext cx="2090648" cy="1006182"/>
          </a:xfrm>
        </p:spPr>
        <p:txBody>
          <a:bodyPr anchor="t">
            <a:noAutofit/>
          </a:bodyPr>
          <a:lstStyle>
            <a:lvl1pPr marL="0" indent="0" algn="r">
              <a:buNone/>
              <a:defRPr sz="10187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>
                <a:latin typeface="+mj-lt"/>
              </a:rPr>
              <a:t>01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267" y="334268"/>
            <a:ext cx="2146518" cy="5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97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Farbe+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8">
            <a:extLst>
              <a:ext uri="{FF2B5EF4-FFF2-40B4-BE49-F238E27FC236}">
                <a16:creationId xmlns:a16="http://schemas.microsoft.com/office/drawing/2014/main" id="{956D2577-0824-71F0-0C91-CF75755E8E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1082" y="0"/>
            <a:ext cx="6111081" cy="6386513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0" y="2094581"/>
            <a:ext cx="5332766" cy="2866119"/>
          </a:xfrm>
        </p:spPr>
        <p:txBody>
          <a:bodyPr anchor="b">
            <a:noAutofit/>
          </a:bodyPr>
          <a:lstStyle>
            <a:lvl1pPr algn="l">
              <a:defRPr sz="4075">
                <a:solidFill>
                  <a:srgbClr val="D3FF33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3978DD5-8420-1653-7AF9-AEA09DE347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0" y="5185372"/>
            <a:ext cx="5332766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710583F5-F4B3-AE68-AB1E-A3DDC80645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9183372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rgbClr val="000D3A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3" y="276766"/>
            <a:ext cx="2146518" cy="5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88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3 Fließ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8F2BC4E-A0FF-1DF0-66AC-8481210A10A9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D3FF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8">
              <a:solidFill>
                <a:srgbClr val="01153B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1" y="310456"/>
            <a:ext cx="9166623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D3FF33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1" y="941715"/>
            <a:ext cx="9166623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chemeClr val="bg1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3978DD5-8420-1653-7AF9-AEA09DE347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2" y="1670412"/>
            <a:ext cx="11220700" cy="3416198"/>
          </a:xfrm>
          <a:prstGeom prst="rect">
            <a:avLst/>
          </a:prstGeom>
        </p:spPr>
        <p:txBody>
          <a:bodyPr numCol="3" spcCol="720000">
            <a:normAutofit/>
          </a:bodyPr>
          <a:lstStyle>
            <a:lvl1pPr marL="0" indent="0" algn="just">
              <a:lnSpc>
                <a:spcPct val="100000"/>
              </a:lnSpc>
              <a:buNone/>
              <a:defRPr sz="1222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29D2D9-43B8-8DF2-C166-12AF8C99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53B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D5BD85-C3B4-FAD3-0872-445D7432C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rgbClr val="01153B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362" y="6071544"/>
            <a:ext cx="1244552" cy="33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080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1" y="310456"/>
            <a:ext cx="9166623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D3FF33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1" y="941715"/>
            <a:ext cx="9166623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chemeClr val="bg1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84CA8766-A01F-2724-F95D-114FA16191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3483" y="2398703"/>
            <a:ext cx="1971778" cy="2485943"/>
          </a:xfrm>
        </p:spPr>
        <p:txBody>
          <a:bodyPr>
            <a:normAutofit/>
          </a:bodyPr>
          <a:lstStyle>
            <a:lvl1pPr>
              <a:defRPr sz="1426"/>
            </a:lvl1pPr>
          </a:lstStyle>
          <a:p>
            <a:endParaRPr lang="de-DE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3611C360-A61B-1F42-E5E6-2B0CFD2DC7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3461" y="2088247"/>
            <a:ext cx="1971778" cy="310455"/>
          </a:xfrm>
          <a:solidFill>
            <a:srgbClr val="D3FF3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21">
                <a:solidFill>
                  <a:srgbClr val="01153B"/>
                </a:solidFill>
                <a:latin typeface="+mj-lt"/>
              </a:defRPr>
            </a:lvl1pPr>
          </a:lstStyle>
          <a:p>
            <a:pPr lvl="0"/>
            <a:r>
              <a:rPr lang="de-DE"/>
              <a:t>LOREM ISPUM</a:t>
            </a:r>
          </a:p>
        </p:txBody>
      </p:sp>
      <p:sp>
        <p:nvSpPr>
          <p:cNvPr id="18" name="Bildplatzhalter 13">
            <a:extLst>
              <a:ext uri="{FF2B5EF4-FFF2-40B4-BE49-F238E27FC236}">
                <a16:creationId xmlns:a16="http://schemas.microsoft.com/office/drawing/2014/main" id="{7B0C431C-ABD3-E543-2BA6-5BEAC045C8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83983" y="2398703"/>
            <a:ext cx="1971778" cy="2485943"/>
          </a:xfrm>
        </p:spPr>
        <p:txBody>
          <a:bodyPr>
            <a:normAutofit/>
          </a:bodyPr>
          <a:lstStyle>
            <a:lvl1pPr>
              <a:defRPr sz="1426"/>
            </a:lvl1pPr>
          </a:lstStyle>
          <a:p>
            <a:endParaRPr lang="de-DE"/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CD61CF70-6300-8262-3504-7544725B4B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3960" y="2088247"/>
            <a:ext cx="1971778" cy="310455"/>
          </a:xfrm>
          <a:solidFill>
            <a:srgbClr val="D3FF3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21">
                <a:solidFill>
                  <a:srgbClr val="01153B"/>
                </a:solidFill>
                <a:latin typeface="+mj-lt"/>
              </a:defRPr>
            </a:lvl1pPr>
          </a:lstStyle>
          <a:p>
            <a:pPr lvl="0"/>
            <a:r>
              <a:rPr lang="de-DE"/>
              <a:t>LOREM ISPUM</a:t>
            </a:r>
          </a:p>
        </p:txBody>
      </p:sp>
      <p:sp>
        <p:nvSpPr>
          <p:cNvPr id="20" name="Bildplatzhalter 13">
            <a:extLst>
              <a:ext uri="{FF2B5EF4-FFF2-40B4-BE49-F238E27FC236}">
                <a16:creationId xmlns:a16="http://schemas.microsoft.com/office/drawing/2014/main" id="{5BEC334C-CB0F-CF30-1A87-30EECE61ADD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64471" y="2398703"/>
            <a:ext cx="1971778" cy="2485943"/>
          </a:xfrm>
        </p:spPr>
        <p:txBody>
          <a:bodyPr>
            <a:normAutofit/>
          </a:bodyPr>
          <a:lstStyle>
            <a:lvl1pPr>
              <a:defRPr sz="1426"/>
            </a:lvl1pPr>
          </a:lstStyle>
          <a:p>
            <a:endParaRPr lang="de-DE"/>
          </a:p>
        </p:txBody>
      </p:sp>
      <p:sp>
        <p:nvSpPr>
          <p:cNvPr id="21" name="Textplatzhalter 16">
            <a:extLst>
              <a:ext uri="{FF2B5EF4-FFF2-40B4-BE49-F238E27FC236}">
                <a16:creationId xmlns:a16="http://schemas.microsoft.com/office/drawing/2014/main" id="{DD3C4025-AFBF-C0AF-C7AB-AB52280FC7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64448" y="2088247"/>
            <a:ext cx="1971778" cy="310455"/>
          </a:xfrm>
          <a:solidFill>
            <a:srgbClr val="D3FF3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21">
                <a:solidFill>
                  <a:srgbClr val="01153B"/>
                </a:solidFill>
                <a:latin typeface="+mj-lt"/>
              </a:defRPr>
            </a:lvl1pPr>
          </a:lstStyle>
          <a:p>
            <a:pPr lvl="0"/>
            <a:r>
              <a:rPr lang="de-DE"/>
              <a:t>LOREM ISPUM</a:t>
            </a:r>
          </a:p>
        </p:txBody>
      </p:sp>
      <p:sp>
        <p:nvSpPr>
          <p:cNvPr id="22" name="Bildplatzhalter 13">
            <a:extLst>
              <a:ext uri="{FF2B5EF4-FFF2-40B4-BE49-F238E27FC236}">
                <a16:creationId xmlns:a16="http://schemas.microsoft.com/office/drawing/2014/main" id="{1C75251B-002C-DE77-9069-AF576B3A62E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44937" y="2398702"/>
            <a:ext cx="1971778" cy="2485944"/>
          </a:xfrm>
        </p:spPr>
        <p:txBody>
          <a:bodyPr>
            <a:normAutofit/>
          </a:bodyPr>
          <a:lstStyle>
            <a:lvl1pPr>
              <a:defRPr sz="1426"/>
            </a:lvl1pPr>
          </a:lstStyle>
          <a:p>
            <a:endParaRPr lang="de-DE"/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id="{7E8E764F-51E2-D29E-103B-248142290E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44914" y="2088247"/>
            <a:ext cx="1971778" cy="310455"/>
          </a:xfrm>
          <a:solidFill>
            <a:srgbClr val="D3FF3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21">
                <a:solidFill>
                  <a:srgbClr val="01153B"/>
                </a:solidFill>
                <a:latin typeface="+mj-lt"/>
              </a:defRPr>
            </a:lvl1pPr>
          </a:lstStyle>
          <a:p>
            <a:pPr lvl="0"/>
            <a:r>
              <a:rPr lang="de-DE"/>
              <a:t>LOREM ISPUM</a:t>
            </a:r>
          </a:p>
        </p:txBody>
      </p:sp>
      <p:sp>
        <p:nvSpPr>
          <p:cNvPr id="29" name="Textplatzhalter 14">
            <a:extLst>
              <a:ext uri="{FF2B5EF4-FFF2-40B4-BE49-F238E27FC236}">
                <a16:creationId xmlns:a16="http://schemas.microsoft.com/office/drawing/2014/main" id="{F8A821FD-5B1C-1CF6-4E5A-40B625B31A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5793" y="1354580"/>
            <a:ext cx="11198874" cy="502373"/>
          </a:xfrm>
          <a:prstGeom prst="rect">
            <a:avLst/>
          </a:prstGeom>
        </p:spPr>
        <p:txBody>
          <a:bodyPr numCol="1" spcCol="720000">
            <a:normAutofit/>
          </a:bodyPr>
          <a:lstStyle>
            <a:lvl1pPr marL="0" indent="0" algn="l">
              <a:lnSpc>
                <a:spcPct val="100000"/>
              </a:lnSpc>
              <a:buNone/>
              <a:defRPr sz="1222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DE521CC-DC53-03EB-744D-DB9843BBD23C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D3FF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8">
              <a:solidFill>
                <a:srgbClr val="01153B"/>
              </a:solidFill>
            </a:endParaRP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54BE6E4A-A4DE-7796-4DD0-4015ADB70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53B"/>
                </a:solidFill>
              </a:defRPr>
            </a:lvl1pPr>
          </a:lstStyle>
          <a:p>
            <a:endParaRPr lang="de-DE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8AD63C98-63B0-B8C1-1C03-16042E3C0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rgbClr val="01153B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362" y="6071544"/>
            <a:ext cx="1244552" cy="33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925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Fließ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2" y="310456"/>
            <a:ext cx="5775290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D3FF33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2" y="941715"/>
            <a:ext cx="5775290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chemeClr val="bg1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2091C607-1DA5-D84C-72D1-9A33D30F42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2182" y="0"/>
            <a:ext cx="3999980" cy="607605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Textplatzhalter 14">
            <a:extLst>
              <a:ext uri="{FF2B5EF4-FFF2-40B4-BE49-F238E27FC236}">
                <a16:creationId xmlns:a16="http://schemas.microsoft.com/office/drawing/2014/main" id="{A720DD52-C1A3-E30F-4476-D82EE57040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2" y="1670412"/>
            <a:ext cx="7039651" cy="3382960"/>
          </a:xfrm>
          <a:prstGeom prst="rect">
            <a:avLst/>
          </a:prstGeom>
        </p:spPr>
        <p:txBody>
          <a:bodyPr numCol="2" spcCol="360000">
            <a:normAutofit/>
          </a:bodyPr>
          <a:lstStyle>
            <a:lvl1pPr marL="0" indent="0" algn="just">
              <a:lnSpc>
                <a:spcPct val="100000"/>
              </a:lnSpc>
              <a:buNone/>
              <a:defRPr sz="1222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2091C607-1DA5-D84C-72D1-9A33D30F42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44411" y="561642"/>
            <a:ext cx="3999980" cy="607605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26031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Fließ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4" y="310456"/>
            <a:ext cx="5469735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D3FF33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4" y="941715"/>
            <a:ext cx="5469735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rgbClr val="FFFFFF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2091C607-1DA5-D84C-72D1-9A33D30F42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63859" y="0"/>
            <a:ext cx="5958303" cy="607605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Textplatzhalter 14">
            <a:extLst>
              <a:ext uri="{FF2B5EF4-FFF2-40B4-BE49-F238E27FC236}">
                <a16:creationId xmlns:a16="http://schemas.microsoft.com/office/drawing/2014/main" id="{A720DD52-C1A3-E30F-4476-D82EE57040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3" y="1670413"/>
            <a:ext cx="4711119" cy="3410879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just">
              <a:lnSpc>
                <a:spcPct val="100000"/>
              </a:lnSpc>
              <a:buNone/>
              <a:defRPr sz="1222">
                <a:solidFill>
                  <a:srgbClr val="FFFFFF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F1A22A7-48C7-1A93-813F-48008A2B2970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D3FF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8">
              <a:solidFill>
                <a:srgbClr val="01153B"/>
              </a:solidFill>
            </a:endParaRP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CC6C5DB3-7359-CF04-EB5F-39636329A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53B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6FDAA7FF-C691-1C5A-D510-F7D3CCCA3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rgbClr val="01153B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362" y="6071544"/>
            <a:ext cx="1244552" cy="33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994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2" y="310456"/>
            <a:ext cx="5775290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D3FF33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2" y="941715"/>
            <a:ext cx="5775290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chemeClr val="bg1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11" name="Textplatzhalter 14">
            <a:extLst>
              <a:ext uri="{FF2B5EF4-FFF2-40B4-BE49-F238E27FC236}">
                <a16:creationId xmlns:a16="http://schemas.microsoft.com/office/drawing/2014/main" id="{A720DD52-C1A3-E30F-4476-D82EE57040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2" y="1496567"/>
            <a:ext cx="2888331" cy="4003532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222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371C375-8896-FC16-EFAF-A2D6F3C85D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8267" y="1083703"/>
            <a:ext cx="8715567" cy="4573773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5C800DAD-DBF3-7599-40CE-E71AA44969AD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D3FF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8">
              <a:solidFill>
                <a:srgbClr val="01153B"/>
              </a:solidFill>
            </a:endParaRP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C8E8EF5-3534-CA71-8AF8-349C342AB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53B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21AD1FF-7CF2-03CE-77AE-6D73D5605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rgbClr val="01153B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362" y="6071544"/>
            <a:ext cx="1244552" cy="33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265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Fließtext + 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4" y="310456"/>
            <a:ext cx="5469735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D3FF33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4" y="941715"/>
            <a:ext cx="5469735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chemeClr val="bg1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11" name="Textplatzhalter 14">
            <a:extLst>
              <a:ext uri="{FF2B5EF4-FFF2-40B4-BE49-F238E27FC236}">
                <a16:creationId xmlns:a16="http://schemas.microsoft.com/office/drawing/2014/main" id="{A720DD52-C1A3-E30F-4476-D82EE57040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3" y="1670413"/>
            <a:ext cx="4711119" cy="4015222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just">
              <a:lnSpc>
                <a:spcPct val="100000"/>
              </a:lnSpc>
              <a:buNone/>
              <a:defRPr sz="1222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025DE60-08EC-296B-94DE-D37A6066E18C}"/>
              </a:ext>
            </a:extLst>
          </p:cNvPr>
          <p:cNvSpPr/>
          <p:nvPr userDrawn="1"/>
        </p:nvSpPr>
        <p:spPr>
          <a:xfrm>
            <a:off x="6111082" y="0"/>
            <a:ext cx="6111082" cy="6076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8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E708E18-A6BB-6B67-4438-CBE4E5B7F2B7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D3FF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8">
              <a:solidFill>
                <a:srgbClr val="01153B"/>
              </a:solidFill>
            </a:endParaRP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43572CD8-E9C5-6071-8961-30E2D0801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53B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5335A833-9C86-DDFF-753E-47060C773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rgbClr val="01153B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362" y="6071544"/>
            <a:ext cx="1244552" cy="33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52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(Nr.) Vollfläch.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8">
            <a:extLst>
              <a:ext uri="{FF2B5EF4-FFF2-40B4-BE49-F238E27FC236}">
                <a16:creationId xmlns:a16="http://schemas.microsoft.com/office/drawing/2014/main" id="{956D2577-0824-71F0-0C91-CF75755E8E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222162" cy="6386513"/>
          </a:xfrm>
        </p:spPr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DC8668-1686-9658-E07A-9EC6874410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-2702998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9706D8-BA8E-89C3-6EA9-1290B6F506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81565" y="3193257"/>
            <a:ext cx="7838501" cy="1767443"/>
          </a:xfrm>
        </p:spPr>
        <p:txBody>
          <a:bodyPr anchor="b">
            <a:noAutofit/>
          </a:bodyPr>
          <a:lstStyle>
            <a:lvl1pPr algn="l">
              <a:defRPr sz="4075">
                <a:solidFill>
                  <a:schemeClr val="bg1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4" name="Textplatzhalter 14">
            <a:extLst>
              <a:ext uri="{FF2B5EF4-FFF2-40B4-BE49-F238E27FC236}">
                <a16:creationId xmlns:a16="http://schemas.microsoft.com/office/drawing/2014/main" id="{D42F29F0-96DA-C584-D8A9-0615FD41B9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1565" y="5185372"/>
            <a:ext cx="7838501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17576E8D-DB64-86D7-27DB-0C58D7289F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" y="3780033"/>
            <a:ext cx="2090648" cy="1006182"/>
          </a:xfrm>
        </p:spPr>
        <p:txBody>
          <a:bodyPr anchor="t">
            <a:noAutofit/>
          </a:bodyPr>
          <a:lstStyle>
            <a:lvl1pPr marL="0" indent="0" algn="r">
              <a:buNone/>
              <a:defRPr sz="10187">
                <a:solidFill>
                  <a:srgbClr val="F6B500"/>
                </a:solidFill>
                <a:latin typeface="+mj-lt"/>
              </a:defRPr>
            </a:lvl1pPr>
          </a:lstStyle>
          <a:p>
            <a:pPr lvl="0"/>
            <a:r>
              <a:rPr lang="de-DE">
                <a:latin typeface="+mj-lt"/>
              </a:rPr>
              <a:t>01</a:t>
            </a: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267" y="334268"/>
            <a:ext cx="2146518" cy="5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85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ßtext + Infographics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2" y="310456"/>
            <a:ext cx="5775290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01153B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2" y="941715"/>
            <a:ext cx="5775290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rgbClr val="01153B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C9792D0-A3DA-C8C6-D6C7-29307F6DB5FA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011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37">
              <a:solidFill>
                <a:schemeClr val="bg1"/>
              </a:solidFill>
            </a:endParaRP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F789429-9C44-3387-1EAB-6FB4B165C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3FF33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5D6D0FB4-93DA-AB62-77CD-6625D76CC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rgbClr val="D3FF33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B2E95E2A-F470-30C9-D2E4-92D5C93357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2" y="1354579"/>
            <a:ext cx="7039651" cy="590559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222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15" name="Bildplatzhalter 8">
            <a:extLst>
              <a:ext uri="{FF2B5EF4-FFF2-40B4-BE49-F238E27FC236}">
                <a16:creationId xmlns:a16="http://schemas.microsoft.com/office/drawing/2014/main" id="{9C6F22D0-1798-4E8A-650D-BDC4CB3442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2182" y="0"/>
            <a:ext cx="3999980" cy="607605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63" y="6061769"/>
            <a:ext cx="1289532" cy="3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113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1" y="310456"/>
            <a:ext cx="9166623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01153B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1" y="941715"/>
            <a:ext cx="9166623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rgbClr val="01153B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4F289A5B-E1B5-42BA-3A14-70C49FBB90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3" y="1354580"/>
            <a:ext cx="11198874" cy="502373"/>
          </a:xfrm>
          <a:prstGeom prst="rect">
            <a:avLst/>
          </a:prstGeom>
        </p:spPr>
        <p:txBody>
          <a:bodyPr numCol="1" spcCol="720000">
            <a:normAutofit/>
          </a:bodyPr>
          <a:lstStyle>
            <a:lvl1pPr marL="0" indent="0" algn="just">
              <a:lnSpc>
                <a:spcPct val="100000"/>
              </a:lnSpc>
              <a:buNone/>
              <a:defRPr sz="1222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5FC80CF-0F70-5A80-2F8A-FA235DC9ABDF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011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37">
              <a:solidFill>
                <a:schemeClr val="bg1"/>
              </a:solidFill>
            </a:endParaRP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8740CE56-26A7-8216-80E4-D5547DF1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3FF33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86896D54-9177-1985-DE8C-48E361455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rgbClr val="D3FF33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63" y="6061769"/>
            <a:ext cx="1289532" cy="3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863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75E1EBE-C151-6F1C-C3EE-BEF4CDE24733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D3FF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8">
              <a:solidFill>
                <a:srgbClr val="01153B"/>
              </a:solidFill>
            </a:endParaRP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CDA27A5F-4504-970C-5536-1702172A9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53B"/>
                </a:solidFill>
              </a:defRPr>
            </a:lvl1pPr>
          </a:lstStyle>
          <a:p>
            <a:endParaRPr lang="de-DE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4906C0B4-DE52-767D-2D3E-B9C9DF67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rgbClr val="01153B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362" y="6071544"/>
            <a:ext cx="1244552" cy="33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80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Vollfläch.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04BA583-6A58-22AF-1B6C-062031236CB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222162" cy="6386513"/>
          </a:xfrm>
        </p:spPr>
        <p:txBody>
          <a:bodyPr/>
          <a:lstStyle/>
          <a:p>
            <a:endParaRPr lang="de-DE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B410263D-E7F5-E7D1-6ABD-65546051B9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-2702998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DBA145F-A8E8-D177-B46A-35453328F1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5925" y="3193257"/>
            <a:ext cx="9485590" cy="1767443"/>
          </a:xfrm>
        </p:spPr>
        <p:txBody>
          <a:bodyPr anchor="b">
            <a:noAutofit/>
          </a:bodyPr>
          <a:lstStyle>
            <a:lvl1pPr algn="l">
              <a:defRPr sz="4075">
                <a:solidFill>
                  <a:schemeClr val="bg1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6" name="Textplatzhalter 14">
            <a:extLst>
              <a:ext uri="{FF2B5EF4-FFF2-40B4-BE49-F238E27FC236}">
                <a16:creationId xmlns:a16="http://schemas.microsoft.com/office/drawing/2014/main" id="{939763D7-4BBC-5046-3EFC-D9D6A4171A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925" y="5185372"/>
            <a:ext cx="9485590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267" y="334268"/>
            <a:ext cx="2146518" cy="5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506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chart Vollfläch.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04BA583-6A58-22AF-1B6C-062031236CB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222162" cy="6386513"/>
          </a:xfrm>
        </p:spPr>
        <p:txBody>
          <a:bodyPr/>
          <a:lstStyle/>
          <a:p>
            <a:endParaRPr lang="de-DE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B410263D-E7F5-E7D1-6ABD-65546051B9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702998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D59E56-F20A-E678-E26F-87677E2E2F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5925" y="712908"/>
            <a:ext cx="9485590" cy="1767443"/>
          </a:xfrm>
        </p:spPr>
        <p:txBody>
          <a:bodyPr anchor="t">
            <a:noAutofit/>
          </a:bodyPr>
          <a:lstStyle>
            <a:lvl1pPr algn="l">
              <a:defRPr sz="4075">
                <a:solidFill>
                  <a:schemeClr val="bg1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3" name="Textplatzhalter 14">
            <a:extLst>
              <a:ext uri="{FF2B5EF4-FFF2-40B4-BE49-F238E27FC236}">
                <a16:creationId xmlns:a16="http://schemas.microsoft.com/office/drawing/2014/main" id="{A5F34FAE-8401-EC68-092F-2388A159B5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925" y="2302571"/>
            <a:ext cx="9485590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580" y="5596356"/>
            <a:ext cx="2146518" cy="5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470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(Nr.) Vollfläch.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8">
            <a:extLst>
              <a:ext uri="{FF2B5EF4-FFF2-40B4-BE49-F238E27FC236}">
                <a16:creationId xmlns:a16="http://schemas.microsoft.com/office/drawing/2014/main" id="{956D2577-0824-71F0-0C91-CF75755E8E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222162" cy="6386513"/>
          </a:xfrm>
        </p:spPr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DC8668-1686-9658-E07A-9EC6874410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-2702998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9706D8-BA8E-89C3-6EA9-1290B6F506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81565" y="3193257"/>
            <a:ext cx="7838501" cy="1767443"/>
          </a:xfrm>
        </p:spPr>
        <p:txBody>
          <a:bodyPr anchor="b">
            <a:noAutofit/>
          </a:bodyPr>
          <a:lstStyle>
            <a:lvl1pPr algn="l">
              <a:defRPr sz="4075">
                <a:solidFill>
                  <a:schemeClr val="bg1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4" name="Textplatzhalter 14">
            <a:extLst>
              <a:ext uri="{FF2B5EF4-FFF2-40B4-BE49-F238E27FC236}">
                <a16:creationId xmlns:a16="http://schemas.microsoft.com/office/drawing/2014/main" id="{D42F29F0-96DA-C584-D8A9-0615FD41B9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1565" y="5185372"/>
            <a:ext cx="7838501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17576E8D-DB64-86D7-27DB-0C58D7289F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" y="3780033"/>
            <a:ext cx="2090648" cy="1006182"/>
          </a:xfrm>
        </p:spPr>
        <p:txBody>
          <a:bodyPr anchor="t">
            <a:noAutofit/>
          </a:bodyPr>
          <a:lstStyle>
            <a:lvl1pPr marL="0" indent="0" algn="r">
              <a:buNone/>
              <a:defRPr sz="10187">
                <a:solidFill>
                  <a:srgbClr val="473DA4"/>
                </a:solidFill>
                <a:latin typeface="+mj-lt"/>
              </a:defRPr>
            </a:lvl1pPr>
          </a:lstStyle>
          <a:p>
            <a:pPr lvl="0"/>
            <a:r>
              <a:rPr lang="de-DE">
                <a:latin typeface="+mj-lt"/>
              </a:rPr>
              <a:t>01</a:t>
            </a: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267" y="334268"/>
            <a:ext cx="2146518" cy="5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242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Farb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1" y="2094581"/>
            <a:ext cx="9485590" cy="2866119"/>
          </a:xfrm>
        </p:spPr>
        <p:txBody>
          <a:bodyPr anchor="b">
            <a:noAutofit/>
          </a:bodyPr>
          <a:lstStyle>
            <a:lvl1pPr algn="l">
              <a:defRPr sz="4075">
                <a:solidFill>
                  <a:schemeClr val="bg1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3978DD5-8420-1653-7AF9-AEA09DE347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1" y="5185372"/>
            <a:ext cx="9485590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E7AF172F-54ED-6B61-EE49-2E852577AD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9183372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855" y="334268"/>
            <a:ext cx="2146518" cy="5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82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Farb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1" y="2094581"/>
            <a:ext cx="9485590" cy="2866119"/>
          </a:xfrm>
        </p:spPr>
        <p:txBody>
          <a:bodyPr anchor="b">
            <a:noAutofit/>
          </a:bodyPr>
          <a:lstStyle>
            <a:lvl1pPr algn="l">
              <a:defRPr sz="4075">
                <a:solidFill>
                  <a:schemeClr val="bg1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3978DD5-8420-1653-7AF9-AEA09DE347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1" y="5185372"/>
            <a:ext cx="9485590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E7AF172F-54ED-6B61-EE49-2E852577AD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9183372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3" y="276766"/>
            <a:ext cx="2146518" cy="5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15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Farbe (Nr.)+Bild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8">
            <a:extLst>
              <a:ext uri="{FF2B5EF4-FFF2-40B4-BE49-F238E27FC236}">
                <a16:creationId xmlns:a16="http://schemas.microsoft.com/office/drawing/2014/main" id="{956D2577-0824-71F0-0C91-CF75755E8E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2182" y="0"/>
            <a:ext cx="3999980" cy="6386513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81566" y="2094581"/>
            <a:ext cx="5395984" cy="2866119"/>
          </a:xfrm>
        </p:spPr>
        <p:txBody>
          <a:bodyPr anchor="b">
            <a:noAutofit/>
          </a:bodyPr>
          <a:lstStyle>
            <a:lvl1pPr algn="l">
              <a:defRPr sz="4075">
                <a:solidFill>
                  <a:schemeClr val="bg1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3978DD5-8420-1653-7AF9-AEA09DE347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1566" y="5185372"/>
            <a:ext cx="5395984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710583F5-F4B3-AE68-AB1E-A3DDC80645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9183372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B2699D39-084B-B885-9D2A-7A696AE915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" y="3780033"/>
            <a:ext cx="2090648" cy="1006182"/>
          </a:xfrm>
        </p:spPr>
        <p:txBody>
          <a:bodyPr anchor="t">
            <a:noAutofit/>
          </a:bodyPr>
          <a:lstStyle>
            <a:lvl1pPr marL="0" indent="0" algn="r">
              <a:buNone/>
              <a:defRPr sz="10187">
                <a:solidFill>
                  <a:srgbClr val="01153B"/>
                </a:solidFill>
                <a:latin typeface="+mj-lt"/>
              </a:defRPr>
            </a:lvl1pPr>
          </a:lstStyle>
          <a:p>
            <a:pPr lvl="0"/>
            <a:r>
              <a:rPr lang="de-DE">
                <a:latin typeface="+mj-lt"/>
              </a:rPr>
              <a:t>01</a:t>
            </a:r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3" y="276766"/>
            <a:ext cx="2146518" cy="5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90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Farbe (Nr.)+Bild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8">
            <a:extLst>
              <a:ext uri="{FF2B5EF4-FFF2-40B4-BE49-F238E27FC236}">
                <a16:creationId xmlns:a16="http://schemas.microsoft.com/office/drawing/2014/main" id="{956D2577-0824-71F0-0C91-CF75755E8E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2182" y="0"/>
            <a:ext cx="3999980" cy="6386513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81566" y="2094581"/>
            <a:ext cx="5395984" cy="2866119"/>
          </a:xfrm>
        </p:spPr>
        <p:txBody>
          <a:bodyPr anchor="b">
            <a:noAutofit/>
          </a:bodyPr>
          <a:lstStyle>
            <a:lvl1pPr algn="l">
              <a:defRPr sz="4075">
                <a:solidFill>
                  <a:schemeClr val="bg1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3978DD5-8420-1653-7AF9-AEA09DE347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1566" y="5185372"/>
            <a:ext cx="5395984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710583F5-F4B3-AE68-AB1E-A3DDC80645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9183372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B2699D39-084B-B885-9D2A-7A696AE915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" y="3780033"/>
            <a:ext cx="2090648" cy="1006182"/>
          </a:xfrm>
        </p:spPr>
        <p:txBody>
          <a:bodyPr anchor="t">
            <a:noAutofit/>
          </a:bodyPr>
          <a:lstStyle>
            <a:lvl1pPr marL="0" indent="0" algn="r">
              <a:buNone/>
              <a:defRPr sz="10187">
                <a:solidFill>
                  <a:srgbClr val="01153B"/>
                </a:solidFill>
                <a:latin typeface="+mj-lt"/>
              </a:defRPr>
            </a:lvl1pPr>
          </a:lstStyle>
          <a:p>
            <a:pPr lvl="0"/>
            <a:r>
              <a:rPr lang="de-DE">
                <a:latin typeface="+mj-lt"/>
              </a:rPr>
              <a:t>01</a:t>
            </a: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3" y="276766"/>
            <a:ext cx="2146518" cy="5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6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Far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1" y="2094581"/>
            <a:ext cx="9485590" cy="2866119"/>
          </a:xfrm>
        </p:spPr>
        <p:txBody>
          <a:bodyPr anchor="b">
            <a:noAutofit/>
          </a:bodyPr>
          <a:lstStyle>
            <a:lvl1pPr algn="l">
              <a:defRPr sz="4075">
                <a:solidFill>
                  <a:srgbClr val="01153B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3978DD5-8420-1653-7AF9-AEA09DE347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1" y="5185372"/>
            <a:ext cx="9485590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chemeClr val="tx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E7AF172F-54ED-6B61-EE49-2E852577AD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9183372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rgbClr val="000D3A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6" y="242103"/>
            <a:ext cx="2302889" cy="62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374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Farbe (Nr.)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DC8668-1686-9658-E07A-9EC6874410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-2702998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9706D8-BA8E-89C3-6EA9-1290B6F506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81565" y="3193257"/>
            <a:ext cx="7838501" cy="1767443"/>
          </a:xfrm>
        </p:spPr>
        <p:txBody>
          <a:bodyPr anchor="b">
            <a:noAutofit/>
          </a:bodyPr>
          <a:lstStyle>
            <a:lvl1pPr algn="l">
              <a:defRPr sz="4075">
                <a:solidFill>
                  <a:schemeClr val="bg1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4" name="Textplatzhalter 14">
            <a:extLst>
              <a:ext uri="{FF2B5EF4-FFF2-40B4-BE49-F238E27FC236}">
                <a16:creationId xmlns:a16="http://schemas.microsoft.com/office/drawing/2014/main" id="{D42F29F0-96DA-C584-D8A9-0615FD41B9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1565" y="5185372"/>
            <a:ext cx="7838501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17576E8D-DB64-86D7-27DB-0C58D7289F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" y="3780033"/>
            <a:ext cx="2090648" cy="1006182"/>
          </a:xfrm>
        </p:spPr>
        <p:txBody>
          <a:bodyPr anchor="t">
            <a:noAutofit/>
          </a:bodyPr>
          <a:lstStyle>
            <a:lvl1pPr marL="0" indent="0" algn="r">
              <a:buNone/>
              <a:defRPr sz="10187">
                <a:solidFill>
                  <a:srgbClr val="01153B"/>
                </a:solidFill>
                <a:latin typeface="+mj-lt"/>
              </a:defRPr>
            </a:lvl1pPr>
          </a:lstStyle>
          <a:p>
            <a:pPr lvl="0"/>
            <a:r>
              <a:rPr lang="de-DE">
                <a:latin typeface="+mj-lt"/>
              </a:rPr>
              <a:t>01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267" y="334268"/>
            <a:ext cx="2146518" cy="5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80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Farbe (Nr.)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DC8668-1686-9658-E07A-9EC6874410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-2702998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9706D8-BA8E-89C3-6EA9-1290B6F506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81565" y="3193257"/>
            <a:ext cx="7838501" cy="1767443"/>
          </a:xfrm>
        </p:spPr>
        <p:txBody>
          <a:bodyPr anchor="b">
            <a:noAutofit/>
          </a:bodyPr>
          <a:lstStyle>
            <a:lvl1pPr algn="l">
              <a:defRPr sz="4075">
                <a:solidFill>
                  <a:schemeClr val="bg1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4" name="Textplatzhalter 14">
            <a:extLst>
              <a:ext uri="{FF2B5EF4-FFF2-40B4-BE49-F238E27FC236}">
                <a16:creationId xmlns:a16="http://schemas.microsoft.com/office/drawing/2014/main" id="{D42F29F0-96DA-C584-D8A9-0615FD41B9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1565" y="5185372"/>
            <a:ext cx="7838501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17576E8D-DB64-86D7-27DB-0C58D7289F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" y="3780033"/>
            <a:ext cx="2090648" cy="1006182"/>
          </a:xfrm>
        </p:spPr>
        <p:txBody>
          <a:bodyPr anchor="t">
            <a:noAutofit/>
          </a:bodyPr>
          <a:lstStyle>
            <a:lvl1pPr marL="0" indent="0" algn="r">
              <a:buNone/>
              <a:defRPr sz="10187">
                <a:solidFill>
                  <a:srgbClr val="01153B"/>
                </a:solidFill>
                <a:latin typeface="+mj-lt"/>
              </a:defRPr>
            </a:lvl1pPr>
          </a:lstStyle>
          <a:p>
            <a:pPr lvl="0"/>
            <a:r>
              <a:rPr lang="de-DE">
                <a:latin typeface="+mj-lt"/>
              </a:rPr>
              <a:t>01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267" y="334268"/>
            <a:ext cx="2146518" cy="5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089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Farbe+Bild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8">
            <a:extLst>
              <a:ext uri="{FF2B5EF4-FFF2-40B4-BE49-F238E27FC236}">
                <a16:creationId xmlns:a16="http://schemas.microsoft.com/office/drawing/2014/main" id="{956D2577-0824-71F0-0C91-CF75755E8E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1082" y="0"/>
            <a:ext cx="6111081" cy="6386513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0" y="2094581"/>
            <a:ext cx="5332766" cy="2866119"/>
          </a:xfrm>
        </p:spPr>
        <p:txBody>
          <a:bodyPr anchor="b">
            <a:noAutofit/>
          </a:bodyPr>
          <a:lstStyle>
            <a:lvl1pPr algn="l">
              <a:defRPr sz="4075">
                <a:solidFill>
                  <a:schemeClr val="bg1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3978DD5-8420-1653-7AF9-AEA09DE347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0" y="5185372"/>
            <a:ext cx="5332766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710583F5-F4B3-AE68-AB1E-A3DDC80645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9183372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3" y="276766"/>
            <a:ext cx="2146518" cy="5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341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Farbe+Bild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8">
            <a:extLst>
              <a:ext uri="{FF2B5EF4-FFF2-40B4-BE49-F238E27FC236}">
                <a16:creationId xmlns:a16="http://schemas.microsoft.com/office/drawing/2014/main" id="{956D2577-0824-71F0-0C91-CF75755E8E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1082" y="0"/>
            <a:ext cx="6111081" cy="6386513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0" y="2094581"/>
            <a:ext cx="5332766" cy="2866119"/>
          </a:xfrm>
        </p:spPr>
        <p:txBody>
          <a:bodyPr anchor="b">
            <a:noAutofit/>
          </a:bodyPr>
          <a:lstStyle>
            <a:lvl1pPr algn="l">
              <a:defRPr sz="4075">
                <a:solidFill>
                  <a:schemeClr val="bg1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3978DD5-8420-1653-7AF9-AEA09DE347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0" y="5185372"/>
            <a:ext cx="5332766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710583F5-F4B3-AE68-AB1E-A3DDC80645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9183372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3" y="276766"/>
            <a:ext cx="2146518" cy="5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85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3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8F2BC4E-A0FF-1DF0-66AC-8481210A10A9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8">
              <a:solidFill>
                <a:srgbClr val="01153B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1" y="310456"/>
            <a:ext cx="9166623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chemeClr val="bg1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1" y="941715"/>
            <a:ext cx="9166623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chemeClr val="bg1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3978DD5-8420-1653-7AF9-AEA09DE347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2" y="1670412"/>
            <a:ext cx="11220700" cy="3416198"/>
          </a:xfrm>
          <a:prstGeom prst="rect">
            <a:avLst/>
          </a:prstGeom>
        </p:spPr>
        <p:txBody>
          <a:bodyPr numCol="3" spcCol="720000">
            <a:normAutofit/>
          </a:bodyPr>
          <a:lstStyle>
            <a:lvl1pPr marL="0" indent="0" algn="just">
              <a:lnSpc>
                <a:spcPct val="100000"/>
              </a:lnSpc>
              <a:buNone/>
              <a:defRPr sz="1222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29D2D9-43B8-8DF2-C166-12AF8C99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53B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D5BD85-C3B4-FAD3-0872-445D7432C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rgbClr val="01153B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362" y="6071544"/>
            <a:ext cx="1244552" cy="33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019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1" y="310456"/>
            <a:ext cx="9166623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FFFFFF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1" y="941715"/>
            <a:ext cx="9166623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chemeClr val="bg1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84CA8766-A01F-2724-F95D-114FA16191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3483" y="2398703"/>
            <a:ext cx="1971778" cy="2485943"/>
          </a:xfrm>
        </p:spPr>
        <p:txBody>
          <a:bodyPr>
            <a:normAutofit/>
          </a:bodyPr>
          <a:lstStyle>
            <a:lvl1pPr>
              <a:defRPr sz="1426"/>
            </a:lvl1pPr>
          </a:lstStyle>
          <a:p>
            <a:endParaRPr lang="de-DE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3611C360-A61B-1F42-E5E6-2B0CFD2DC7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3461" y="2088247"/>
            <a:ext cx="1971778" cy="310455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21">
                <a:solidFill>
                  <a:srgbClr val="01153B"/>
                </a:solidFill>
                <a:latin typeface="+mj-lt"/>
              </a:defRPr>
            </a:lvl1pPr>
          </a:lstStyle>
          <a:p>
            <a:pPr lvl="0"/>
            <a:r>
              <a:rPr lang="de-DE"/>
              <a:t>LOREM ISPUM</a:t>
            </a:r>
          </a:p>
        </p:txBody>
      </p:sp>
      <p:sp>
        <p:nvSpPr>
          <p:cNvPr id="18" name="Bildplatzhalter 13">
            <a:extLst>
              <a:ext uri="{FF2B5EF4-FFF2-40B4-BE49-F238E27FC236}">
                <a16:creationId xmlns:a16="http://schemas.microsoft.com/office/drawing/2014/main" id="{7B0C431C-ABD3-E543-2BA6-5BEAC045C8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83983" y="2398703"/>
            <a:ext cx="1971778" cy="2485943"/>
          </a:xfrm>
        </p:spPr>
        <p:txBody>
          <a:bodyPr>
            <a:normAutofit/>
          </a:bodyPr>
          <a:lstStyle>
            <a:lvl1pPr>
              <a:defRPr sz="1426"/>
            </a:lvl1pPr>
          </a:lstStyle>
          <a:p>
            <a:endParaRPr lang="de-DE"/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CD61CF70-6300-8262-3504-7544725B4B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3960" y="2088247"/>
            <a:ext cx="1971778" cy="310455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21">
                <a:solidFill>
                  <a:srgbClr val="01153B"/>
                </a:solidFill>
                <a:latin typeface="+mj-lt"/>
              </a:defRPr>
            </a:lvl1pPr>
          </a:lstStyle>
          <a:p>
            <a:pPr lvl="0"/>
            <a:r>
              <a:rPr lang="de-DE"/>
              <a:t>LOREM ISPUM</a:t>
            </a:r>
          </a:p>
        </p:txBody>
      </p:sp>
      <p:sp>
        <p:nvSpPr>
          <p:cNvPr id="20" name="Bildplatzhalter 13">
            <a:extLst>
              <a:ext uri="{FF2B5EF4-FFF2-40B4-BE49-F238E27FC236}">
                <a16:creationId xmlns:a16="http://schemas.microsoft.com/office/drawing/2014/main" id="{5BEC334C-CB0F-CF30-1A87-30EECE61ADD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64471" y="2398703"/>
            <a:ext cx="1971778" cy="2485943"/>
          </a:xfrm>
        </p:spPr>
        <p:txBody>
          <a:bodyPr>
            <a:normAutofit/>
          </a:bodyPr>
          <a:lstStyle>
            <a:lvl1pPr>
              <a:defRPr sz="1426"/>
            </a:lvl1pPr>
          </a:lstStyle>
          <a:p>
            <a:endParaRPr lang="de-DE"/>
          </a:p>
        </p:txBody>
      </p:sp>
      <p:sp>
        <p:nvSpPr>
          <p:cNvPr id="21" name="Textplatzhalter 16">
            <a:extLst>
              <a:ext uri="{FF2B5EF4-FFF2-40B4-BE49-F238E27FC236}">
                <a16:creationId xmlns:a16="http://schemas.microsoft.com/office/drawing/2014/main" id="{DD3C4025-AFBF-C0AF-C7AB-AB52280FC7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64448" y="2088247"/>
            <a:ext cx="1971778" cy="310455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21">
                <a:solidFill>
                  <a:srgbClr val="01153B"/>
                </a:solidFill>
                <a:latin typeface="+mj-lt"/>
              </a:defRPr>
            </a:lvl1pPr>
          </a:lstStyle>
          <a:p>
            <a:pPr lvl="0"/>
            <a:r>
              <a:rPr lang="de-DE"/>
              <a:t>LOREM ISPUM</a:t>
            </a:r>
          </a:p>
        </p:txBody>
      </p:sp>
      <p:sp>
        <p:nvSpPr>
          <p:cNvPr id="22" name="Bildplatzhalter 13">
            <a:extLst>
              <a:ext uri="{FF2B5EF4-FFF2-40B4-BE49-F238E27FC236}">
                <a16:creationId xmlns:a16="http://schemas.microsoft.com/office/drawing/2014/main" id="{1C75251B-002C-DE77-9069-AF576B3A62E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44937" y="2398702"/>
            <a:ext cx="1971778" cy="2485944"/>
          </a:xfrm>
        </p:spPr>
        <p:txBody>
          <a:bodyPr>
            <a:normAutofit/>
          </a:bodyPr>
          <a:lstStyle>
            <a:lvl1pPr>
              <a:defRPr sz="1426"/>
            </a:lvl1pPr>
          </a:lstStyle>
          <a:p>
            <a:endParaRPr lang="de-DE"/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id="{7E8E764F-51E2-D29E-103B-248142290E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44914" y="2088247"/>
            <a:ext cx="1971778" cy="310455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21">
                <a:solidFill>
                  <a:srgbClr val="01153B"/>
                </a:solidFill>
                <a:latin typeface="+mj-lt"/>
              </a:defRPr>
            </a:lvl1pPr>
          </a:lstStyle>
          <a:p>
            <a:pPr lvl="0"/>
            <a:r>
              <a:rPr lang="de-DE"/>
              <a:t>LOREM ISPUM</a:t>
            </a:r>
          </a:p>
        </p:txBody>
      </p:sp>
      <p:sp>
        <p:nvSpPr>
          <p:cNvPr id="29" name="Textplatzhalter 14">
            <a:extLst>
              <a:ext uri="{FF2B5EF4-FFF2-40B4-BE49-F238E27FC236}">
                <a16:creationId xmlns:a16="http://schemas.microsoft.com/office/drawing/2014/main" id="{F8A821FD-5B1C-1CF6-4E5A-40B625B31A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5793" y="1354580"/>
            <a:ext cx="11198874" cy="502373"/>
          </a:xfrm>
          <a:prstGeom prst="rect">
            <a:avLst/>
          </a:prstGeom>
        </p:spPr>
        <p:txBody>
          <a:bodyPr numCol="1" spcCol="720000">
            <a:normAutofit/>
          </a:bodyPr>
          <a:lstStyle>
            <a:lvl1pPr marL="0" indent="0" algn="l">
              <a:lnSpc>
                <a:spcPct val="100000"/>
              </a:lnSpc>
              <a:buNone/>
              <a:defRPr sz="1222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D3371A7-6AE2-D0D1-EA38-710A132F1BC9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8">
              <a:solidFill>
                <a:srgbClr val="01153B"/>
              </a:solidFill>
            </a:endParaRP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CEBB5791-AE82-E5D3-0FAC-975312D53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53B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B826D64-7D2D-0A40-6DAF-A29BADB66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rgbClr val="01153B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362" y="6071544"/>
            <a:ext cx="1244552" cy="33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187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Fließ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2" y="310456"/>
            <a:ext cx="5775290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FFFFFF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2" y="941715"/>
            <a:ext cx="5775290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chemeClr val="bg1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2091C607-1DA5-D84C-72D1-9A33D30F42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2182" y="0"/>
            <a:ext cx="3999980" cy="607605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Textplatzhalter 14">
            <a:extLst>
              <a:ext uri="{FF2B5EF4-FFF2-40B4-BE49-F238E27FC236}">
                <a16:creationId xmlns:a16="http://schemas.microsoft.com/office/drawing/2014/main" id="{A720DD52-C1A3-E30F-4476-D82EE57040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2" y="1670413"/>
            <a:ext cx="7039651" cy="3410879"/>
          </a:xfrm>
          <a:prstGeom prst="rect">
            <a:avLst/>
          </a:prstGeom>
        </p:spPr>
        <p:txBody>
          <a:bodyPr numCol="2" spcCol="360000">
            <a:normAutofit/>
          </a:bodyPr>
          <a:lstStyle>
            <a:lvl1pPr marL="0" indent="0" algn="just">
              <a:lnSpc>
                <a:spcPct val="100000"/>
              </a:lnSpc>
              <a:buNone/>
              <a:defRPr sz="1222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5593EAC-3EFA-F35C-EAD6-A1BBE9E7D620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8">
              <a:solidFill>
                <a:srgbClr val="01153B"/>
              </a:solidFill>
            </a:endParaRP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6B9E3EBB-F118-5C85-7D02-FBA25726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53B"/>
                </a:solidFill>
              </a:defRPr>
            </a:lvl1pPr>
          </a:lstStyle>
          <a:p>
            <a:endParaRPr lang="de-DE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8D73F680-E154-6752-96B7-E8B5F771C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rgbClr val="01153B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362" y="6071544"/>
            <a:ext cx="1244552" cy="33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447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Fließ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4" y="310456"/>
            <a:ext cx="5469735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FFFFFF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4" y="941715"/>
            <a:ext cx="5469735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rgbClr val="FFFFFF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2091C607-1DA5-D84C-72D1-9A33D30F42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63859" y="0"/>
            <a:ext cx="5958303" cy="607605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Textplatzhalter 14">
            <a:extLst>
              <a:ext uri="{FF2B5EF4-FFF2-40B4-BE49-F238E27FC236}">
                <a16:creationId xmlns:a16="http://schemas.microsoft.com/office/drawing/2014/main" id="{A720DD52-C1A3-E30F-4476-D82EE57040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3" y="1670412"/>
            <a:ext cx="4711119" cy="3396920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just">
              <a:lnSpc>
                <a:spcPct val="100000"/>
              </a:lnSpc>
              <a:buNone/>
              <a:defRPr sz="1222">
                <a:solidFill>
                  <a:srgbClr val="FFFFFF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5E9A6FF-F7E8-4042-7196-69E09EE702AB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8">
              <a:solidFill>
                <a:srgbClr val="01153B"/>
              </a:solidFill>
            </a:endParaRP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F56C36D7-7C23-77C5-81F1-F6BE315AB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53B"/>
                </a:solidFill>
              </a:defRPr>
            </a:lvl1pPr>
          </a:lstStyle>
          <a:p>
            <a:endParaRPr lang="de-DE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25E46DA8-2C97-6859-6575-E0B3B1C81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rgbClr val="01153B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362" y="6071544"/>
            <a:ext cx="1244552" cy="33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427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2" y="310456"/>
            <a:ext cx="5775290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chemeClr val="bg1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2" y="941715"/>
            <a:ext cx="5775290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chemeClr val="bg1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11" name="Textplatzhalter 14">
            <a:extLst>
              <a:ext uri="{FF2B5EF4-FFF2-40B4-BE49-F238E27FC236}">
                <a16:creationId xmlns:a16="http://schemas.microsoft.com/office/drawing/2014/main" id="{A720DD52-C1A3-E30F-4476-D82EE57040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2" y="1496567"/>
            <a:ext cx="2888331" cy="4003532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222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371C375-8896-FC16-EFAF-A2D6F3C85D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8267" y="1083703"/>
            <a:ext cx="8715567" cy="457377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00B97942-9642-F383-D6FD-BD892E5EDC30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8">
              <a:solidFill>
                <a:srgbClr val="01153B"/>
              </a:solidFill>
            </a:endParaRP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8981B695-E092-F9C9-598B-09A485C9A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53B"/>
                </a:solidFill>
              </a:defRPr>
            </a:lvl1pPr>
          </a:lstStyle>
          <a:p>
            <a:endParaRPr lang="de-DE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5A68E797-1800-1B5C-FDAC-B2C40F522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rgbClr val="01153B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362" y="6071544"/>
            <a:ext cx="1244552" cy="33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384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Fließtext + 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4" y="310456"/>
            <a:ext cx="5469735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FFFFFF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4" y="941715"/>
            <a:ext cx="5469735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chemeClr val="bg1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11" name="Textplatzhalter 14">
            <a:extLst>
              <a:ext uri="{FF2B5EF4-FFF2-40B4-BE49-F238E27FC236}">
                <a16:creationId xmlns:a16="http://schemas.microsoft.com/office/drawing/2014/main" id="{A720DD52-C1A3-E30F-4476-D82EE57040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3" y="1670413"/>
            <a:ext cx="4711119" cy="3410879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just">
              <a:lnSpc>
                <a:spcPct val="100000"/>
              </a:lnSpc>
              <a:buNone/>
              <a:defRPr sz="1222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025DE60-08EC-296B-94DE-D37A6066E18C}"/>
              </a:ext>
            </a:extLst>
          </p:cNvPr>
          <p:cNvSpPr/>
          <p:nvPr userDrawn="1"/>
        </p:nvSpPr>
        <p:spPr>
          <a:xfrm>
            <a:off x="6111082" y="0"/>
            <a:ext cx="6111082" cy="6076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8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2903441-A0BB-FB8D-F8A5-4403F56A0068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8">
              <a:solidFill>
                <a:srgbClr val="01153B"/>
              </a:solidFill>
            </a:endParaRP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41AD69BE-2400-74EB-06DB-55EC6298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53B"/>
                </a:solidFill>
              </a:defRPr>
            </a:lvl1pPr>
          </a:lstStyle>
          <a:p>
            <a:endParaRPr lang="de-DE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0F92FA29-4AFE-0C0A-A301-AC8E46704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rgbClr val="01153B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362" y="6071544"/>
            <a:ext cx="1244552" cy="33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217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Farbe (Nr.)+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8">
            <a:extLst>
              <a:ext uri="{FF2B5EF4-FFF2-40B4-BE49-F238E27FC236}">
                <a16:creationId xmlns:a16="http://schemas.microsoft.com/office/drawing/2014/main" id="{956D2577-0824-71F0-0C91-CF75755E8E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2182" y="0"/>
            <a:ext cx="3999980" cy="6386513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81566" y="2094581"/>
            <a:ext cx="5395984" cy="2866119"/>
          </a:xfrm>
        </p:spPr>
        <p:txBody>
          <a:bodyPr anchor="b">
            <a:noAutofit/>
          </a:bodyPr>
          <a:lstStyle>
            <a:lvl1pPr algn="l">
              <a:defRPr sz="4075">
                <a:solidFill>
                  <a:srgbClr val="01153B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3978DD5-8420-1653-7AF9-AEA09DE347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1566" y="5185372"/>
            <a:ext cx="5395984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710583F5-F4B3-AE68-AB1E-A3DDC80645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9183372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rgbClr val="000D3A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B2699D39-084B-B885-9D2A-7A696AE915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" y="3780033"/>
            <a:ext cx="2090648" cy="1006182"/>
          </a:xfrm>
        </p:spPr>
        <p:txBody>
          <a:bodyPr anchor="t">
            <a:noAutofit/>
          </a:bodyPr>
          <a:lstStyle>
            <a:lvl1pPr marL="0" indent="0" algn="r">
              <a:buNone/>
              <a:defRPr sz="10187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>
                <a:latin typeface="+mj-lt"/>
              </a:rPr>
              <a:t>01</a:t>
            </a: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6" y="242103"/>
            <a:ext cx="2302889" cy="62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673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ßtext + Infographics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2" y="310456"/>
            <a:ext cx="5775290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473DA4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2" y="941715"/>
            <a:ext cx="5775290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rgbClr val="01153B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C9792D0-A3DA-C8C6-D6C7-29307F6DB5FA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473D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37">
              <a:solidFill>
                <a:schemeClr val="bg1"/>
              </a:solidFill>
            </a:endParaRP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F789429-9C44-3387-1EAB-6FB4B165C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5D6D0FB4-93DA-AB62-77CD-6625D76CC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B2E95E2A-F470-30C9-D2E4-92D5C93357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2" y="1354579"/>
            <a:ext cx="7039651" cy="590559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222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15" name="Bildplatzhalter 8">
            <a:extLst>
              <a:ext uri="{FF2B5EF4-FFF2-40B4-BE49-F238E27FC236}">
                <a16:creationId xmlns:a16="http://schemas.microsoft.com/office/drawing/2014/main" id="{9C6F22D0-1798-4E8A-650D-BDC4CB3442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2182" y="0"/>
            <a:ext cx="3999980" cy="607605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63" y="6061769"/>
            <a:ext cx="1289532" cy="3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080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1" y="310456"/>
            <a:ext cx="9166623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473DA4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1" y="941715"/>
            <a:ext cx="9166623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rgbClr val="01153B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4F289A5B-E1B5-42BA-3A14-70C49FBB90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3" y="1354580"/>
            <a:ext cx="11198874" cy="502373"/>
          </a:xfrm>
          <a:prstGeom prst="rect">
            <a:avLst/>
          </a:prstGeom>
        </p:spPr>
        <p:txBody>
          <a:bodyPr numCol="1" spcCol="720000">
            <a:normAutofit/>
          </a:bodyPr>
          <a:lstStyle>
            <a:lvl1pPr marL="0" indent="0" algn="just">
              <a:lnSpc>
                <a:spcPct val="100000"/>
              </a:lnSpc>
              <a:buNone/>
              <a:defRPr sz="1222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35DC627-EEAF-ACB0-9926-40C957267B6F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473D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37">
              <a:solidFill>
                <a:schemeClr val="bg1"/>
              </a:solidFill>
            </a:endParaRP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FEE6636D-14C9-DB7F-1E6E-346EAB80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F8BDCCF8-8E2E-454A-F65F-43BA01CDA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63" y="6061769"/>
            <a:ext cx="1289532" cy="3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105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635DC627-EEAF-ACB0-9926-40C957267B6F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473D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37">
              <a:solidFill>
                <a:schemeClr val="bg1"/>
              </a:solidFill>
            </a:endParaRP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FEE6636D-14C9-DB7F-1E6E-346EAB80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F8BDCCF8-8E2E-454A-F65F-43BA01CDA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63" y="6061769"/>
            <a:ext cx="1289532" cy="3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04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Vollfläch.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8">
            <a:extLst>
              <a:ext uri="{FF2B5EF4-FFF2-40B4-BE49-F238E27FC236}">
                <a16:creationId xmlns:a16="http://schemas.microsoft.com/office/drawing/2014/main" id="{956D2577-0824-71F0-0C91-CF75755E8E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222162" cy="6386513"/>
          </a:xfrm>
        </p:spPr>
        <p:txBody>
          <a:bodyPr/>
          <a:lstStyle/>
          <a:p>
            <a:endParaRPr lang="de-DE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B410263D-E7F5-E7D1-6ABD-65546051B9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-2702998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C37950-FCE8-245A-E230-DED638D798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5925" y="3193257"/>
            <a:ext cx="9485590" cy="1767443"/>
          </a:xfrm>
        </p:spPr>
        <p:txBody>
          <a:bodyPr anchor="b">
            <a:noAutofit/>
          </a:bodyPr>
          <a:lstStyle>
            <a:lvl1pPr algn="l">
              <a:defRPr sz="4075">
                <a:solidFill>
                  <a:schemeClr val="bg1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4" name="Textplatzhalter 14">
            <a:extLst>
              <a:ext uri="{FF2B5EF4-FFF2-40B4-BE49-F238E27FC236}">
                <a16:creationId xmlns:a16="http://schemas.microsoft.com/office/drawing/2014/main" id="{933741FC-D0AB-5E5C-C1ED-A933AD4189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925" y="5185372"/>
            <a:ext cx="9485590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267" y="334268"/>
            <a:ext cx="2146518" cy="5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071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chart Vollfläch.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8">
            <a:extLst>
              <a:ext uri="{FF2B5EF4-FFF2-40B4-BE49-F238E27FC236}">
                <a16:creationId xmlns:a16="http://schemas.microsoft.com/office/drawing/2014/main" id="{956D2577-0824-71F0-0C91-CF75755E8E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222162" cy="6386513"/>
          </a:xfrm>
        </p:spPr>
        <p:txBody>
          <a:bodyPr/>
          <a:lstStyle/>
          <a:p>
            <a:endParaRPr lang="de-DE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B410263D-E7F5-E7D1-6ABD-65546051B9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702998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FA51410-F65D-1D8A-03C4-4D1E89F68C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5925" y="712908"/>
            <a:ext cx="9485590" cy="1767443"/>
          </a:xfrm>
        </p:spPr>
        <p:txBody>
          <a:bodyPr anchor="t">
            <a:noAutofit/>
          </a:bodyPr>
          <a:lstStyle>
            <a:lvl1pPr algn="l">
              <a:defRPr sz="4075">
                <a:solidFill>
                  <a:schemeClr val="bg1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6" name="Textplatzhalter 14">
            <a:extLst>
              <a:ext uri="{FF2B5EF4-FFF2-40B4-BE49-F238E27FC236}">
                <a16:creationId xmlns:a16="http://schemas.microsoft.com/office/drawing/2014/main" id="{F247FC04-927E-32F7-A751-1D5920FA8C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925" y="2302571"/>
            <a:ext cx="9485590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580" y="5596356"/>
            <a:ext cx="2146518" cy="5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00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(Nr.) Vollfläch.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8">
            <a:extLst>
              <a:ext uri="{FF2B5EF4-FFF2-40B4-BE49-F238E27FC236}">
                <a16:creationId xmlns:a16="http://schemas.microsoft.com/office/drawing/2014/main" id="{956D2577-0824-71F0-0C91-CF75755E8E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222162" cy="6386513"/>
          </a:xfrm>
        </p:spPr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DC8668-1686-9658-E07A-9EC6874410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-2702998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9706D8-BA8E-89C3-6EA9-1290B6F506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81565" y="3193257"/>
            <a:ext cx="7838501" cy="1767443"/>
          </a:xfrm>
        </p:spPr>
        <p:txBody>
          <a:bodyPr anchor="b">
            <a:noAutofit/>
          </a:bodyPr>
          <a:lstStyle>
            <a:lvl1pPr algn="l">
              <a:defRPr sz="4075">
                <a:solidFill>
                  <a:schemeClr val="bg1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4" name="Textplatzhalter 14">
            <a:extLst>
              <a:ext uri="{FF2B5EF4-FFF2-40B4-BE49-F238E27FC236}">
                <a16:creationId xmlns:a16="http://schemas.microsoft.com/office/drawing/2014/main" id="{D42F29F0-96DA-C584-D8A9-0615FD41B9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1565" y="5185372"/>
            <a:ext cx="7838501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17576E8D-DB64-86D7-27DB-0C58D7289F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" y="3780033"/>
            <a:ext cx="2090648" cy="1006182"/>
          </a:xfrm>
        </p:spPr>
        <p:txBody>
          <a:bodyPr anchor="t">
            <a:noAutofit/>
          </a:bodyPr>
          <a:lstStyle>
            <a:lvl1pPr marL="0" indent="0" algn="r">
              <a:buNone/>
              <a:defRPr sz="10187">
                <a:solidFill>
                  <a:srgbClr val="D3FF33"/>
                </a:solidFill>
                <a:latin typeface="+mj-lt"/>
              </a:defRPr>
            </a:lvl1pPr>
          </a:lstStyle>
          <a:p>
            <a:pPr lvl="0"/>
            <a:r>
              <a:rPr lang="de-DE">
                <a:latin typeface="+mj-lt"/>
              </a:rPr>
              <a:t>01</a:t>
            </a: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267" y="334268"/>
            <a:ext cx="2146518" cy="5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377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Farb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1" y="2094581"/>
            <a:ext cx="9485590" cy="2866119"/>
          </a:xfrm>
        </p:spPr>
        <p:txBody>
          <a:bodyPr anchor="b">
            <a:noAutofit/>
          </a:bodyPr>
          <a:lstStyle>
            <a:lvl1pPr algn="l">
              <a:defRPr sz="4075">
                <a:solidFill>
                  <a:srgbClr val="01153B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3978DD5-8420-1653-7AF9-AEA09DE347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1" y="5185372"/>
            <a:ext cx="9485590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E7AF172F-54ED-6B61-EE49-2E852577AD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9183372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rgbClr val="01153B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6" y="242103"/>
            <a:ext cx="2302889" cy="62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7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Farbe (Nr.)+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8">
            <a:extLst>
              <a:ext uri="{FF2B5EF4-FFF2-40B4-BE49-F238E27FC236}">
                <a16:creationId xmlns:a16="http://schemas.microsoft.com/office/drawing/2014/main" id="{956D2577-0824-71F0-0C91-CF75755E8E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2182" y="0"/>
            <a:ext cx="3999980" cy="6386513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81566" y="2094581"/>
            <a:ext cx="5395984" cy="2866119"/>
          </a:xfrm>
        </p:spPr>
        <p:txBody>
          <a:bodyPr anchor="b">
            <a:noAutofit/>
          </a:bodyPr>
          <a:lstStyle>
            <a:lvl1pPr algn="l">
              <a:defRPr sz="4075">
                <a:solidFill>
                  <a:srgbClr val="01153B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3978DD5-8420-1653-7AF9-AEA09DE347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1566" y="5185372"/>
            <a:ext cx="5395984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710583F5-F4B3-AE68-AB1E-A3DDC80645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9183372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rgbClr val="01153B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B2699D39-084B-B885-9D2A-7A696AE915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" y="3780033"/>
            <a:ext cx="2090648" cy="1006182"/>
          </a:xfrm>
        </p:spPr>
        <p:txBody>
          <a:bodyPr anchor="t">
            <a:noAutofit/>
          </a:bodyPr>
          <a:lstStyle>
            <a:lvl1pPr marL="0" indent="0" algn="r">
              <a:buNone/>
              <a:defRPr sz="10187">
                <a:solidFill>
                  <a:srgbClr val="01153B"/>
                </a:solidFill>
                <a:latin typeface="+mj-lt"/>
              </a:defRPr>
            </a:lvl1pPr>
          </a:lstStyle>
          <a:p>
            <a:pPr lvl="0"/>
            <a:r>
              <a:rPr lang="de-DE">
                <a:latin typeface="+mj-lt"/>
              </a:rPr>
              <a:t>01</a:t>
            </a: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6" y="242103"/>
            <a:ext cx="2302889" cy="62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837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Farbe (Nr.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DC8668-1686-9658-E07A-9EC6874410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-2702998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rgbClr val="01153B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9706D8-BA8E-89C3-6EA9-1290B6F506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81565" y="3193257"/>
            <a:ext cx="7838501" cy="1767443"/>
          </a:xfrm>
        </p:spPr>
        <p:txBody>
          <a:bodyPr anchor="b">
            <a:noAutofit/>
          </a:bodyPr>
          <a:lstStyle>
            <a:lvl1pPr algn="l">
              <a:defRPr sz="4075">
                <a:solidFill>
                  <a:srgbClr val="01153B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4" name="Textplatzhalter 14">
            <a:extLst>
              <a:ext uri="{FF2B5EF4-FFF2-40B4-BE49-F238E27FC236}">
                <a16:creationId xmlns:a16="http://schemas.microsoft.com/office/drawing/2014/main" id="{D42F29F0-96DA-C584-D8A9-0615FD41B9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1565" y="5185372"/>
            <a:ext cx="7838501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17576E8D-DB64-86D7-27DB-0C58D7289F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" y="3780033"/>
            <a:ext cx="2090648" cy="1006182"/>
          </a:xfrm>
        </p:spPr>
        <p:txBody>
          <a:bodyPr anchor="t">
            <a:noAutofit/>
          </a:bodyPr>
          <a:lstStyle>
            <a:lvl1pPr marL="0" indent="0" algn="r">
              <a:buNone/>
              <a:defRPr sz="10187">
                <a:solidFill>
                  <a:srgbClr val="01153B"/>
                </a:solidFill>
                <a:latin typeface="+mj-lt"/>
              </a:defRPr>
            </a:lvl1pPr>
          </a:lstStyle>
          <a:p>
            <a:pPr lvl="0"/>
            <a:r>
              <a:rPr lang="de-DE">
                <a:latin typeface="+mj-lt"/>
              </a:rPr>
              <a:t>01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897" y="334267"/>
            <a:ext cx="2302889" cy="62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15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Farbe+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8">
            <a:extLst>
              <a:ext uri="{FF2B5EF4-FFF2-40B4-BE49-F238E27FC236}">
                <a16:creationId xmlns:a16="http://schemas.microsoft.com/office/drawing/2014/main" id="{956D2577-0824-71F0-0C91-CF75755E8E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1082" y="0"/>
            <a:ext cx="6111081" cy="6386513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0" y="2094581"/>
            <a:ext cx="5332766" cy="2866119"/>
          </a:xfrm>
        </p:spPr>
        <p:txBody>
          <a:bodyPr anchor="b">
            <a:noAutofit/>
          </a:bodyPr>
          <a:lstStyle>
            <a:lvl1pPr algn="l">
              <a:defRPr sz="4075">
                <a:solidFill>
                  <a:srgbClr val="01153B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3978DD5-8420-1653-7AF9-AEA09DE347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0" y="5185372"/>
            <a:ext cx="5332766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710583F5-F4B3-AE68-AB1E-A3DDC80645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9183372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rgbClr val="01153B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6" y="242103"/>
            <a:ext cx="2302889" cy="62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1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Farbe (Nr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DC8668-1686-9658-E07A-9EC6874410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-2702998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rgbClr val="01153B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9706D8-BA8E-89C3-6EA9-1290B6F506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81565" y="3193257"/>
            <a:ext cx="7838501" cy="1767443"/>
          </a:xfrm>
        </p:spPr>
        <p:txBody>
          <a:bodyPr anchor="b">
            <a:noAutofit/>
          </a:bodyPr>
          <a:lstStyle>
            <a:lvl1pPr algn="l">
              <a:defRPr sz="4075">
                <a:solidFill>
                  <a:srgbClr val="01153B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4" name="Textplatzhalter 14">
            <a:extLst>
              <a:ext uri="{FF2B5EF4-FFF2-40B4-BE49-F238E27FC236}">
                <a16:creationId xmlns:a16="http://schemas.microsoft.com/office/drawing/2014/main" id="{D42F29F0-96DA-C584-D8A9-0615FD41B9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1565" y="5185372"/>
            <a:ext cx="7838501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17576E8D-DB64-86D7-27DB-0C58D7289F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" y="3780033"/>
            <a:ext cx="2090648" cy="1006182"/>
          </a:xfrm>
        </p:spPr>
        <p:txBody>
          <a:bodyPr anchor="t">
            <a:noAutofit/>
          </a:bodyPr>
          <a:lstStyle>
            <a:lvl1pPr marL="0" indent="0" algn="r">
              <a:buNone/>
              <a:defRPr sz="10187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>
                <a:latin typeface="+mj-lt"/>
              </a:rPr>
              <a:t>01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897" y="334267"/>
            <a:ext cx="2302889" cy="62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088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3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8F2BC4E-A0FF-1DF0-66AC-8481210A10A9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011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8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1" y="310456"/>
            <a:ext cx="9166623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01153B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1" y="941715"/>
            <a:ext cx="9166623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rgbClr val="01153B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3978DD5-8420-1653-7AF9-AEA09DE347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2" y="1670412"/>
            <a:ext cx="11220700" cy="3416198"/>
          </a:xfrm>
          <a:prstGeom prst="rect">
            <a:avLst/>
          </a:prstGeom>
        </p:spPr>
        <p:txBody>
          <a:bodyPr numCol="3" spcCol="720000">
            <a:normAutofit/>
          </a:bodyPr>
          <a:lstStyle>
            <a:lvl1pPr marL="0" indent="0" algn="just">
              <a:lnSpc>
                <a:spcPct val="100000"/>
              </a:lnSpc>
              <a:buNone/>
              <a:defRPr sz="1222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29D2D9-43B8-8DF2-C166-12AF8C99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D5BD85-C3B4-FAD3-0872-445D7432C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63" y="6061769"/>
            <a:ext cx="1289532" cy="3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834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1" y="310456"/>
            <a:ext cx="9166623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01153B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1" y="941715"/>
            <a:ext cx="9166623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rgbClr val="01153B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84CA8766-A01F-2724-F95D-114FA16191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3483" y="2398703"/>
            <a:ext cx="1971778" cy="2485943"/>
          </a:xfrm>
        </p:spPr>
        <p:txBody>
          <a:bodyPr>
            <a:normAutofit/>
          </a:bodyPr>
          <a:lstStyle>
            <a:lvl1pPr>
              <a:defRPr sz="1426"/>
            </a:lvl1pPr>
          </a:lstStyle>
          <a:p>
            <a:endParaRPr lang="de-DE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3611C360-A61B-1F42-E5E6-2B0CFD2DC7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3461" y="2088247"/>
            <a:ext cx="1971778" cy="310455"/>
          </a:xfrm>
          <a:solidFill>
            <a:srgbClr val="01153B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2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LOREM ISPUM</a:t>
            </a:r>
          </a:p>
        </p:txBody>
      </p:sp>
      <p:sp>
        <p:nvSpPr>
          <p:cNvPr id="18" name="Bildplatzhalter 13">
            <a:extLst>
              <a:ext uri="{FF2B5EF4-FFF2-40B4-BE49-F238E27FC236}">
                <a16:creationId xmlns:a16="http://schemas.microsoft.com/office/drawing/2014/main" id="{7B0C431C-ABD3-E543-2BA6-5BEAC045C8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83983" y="2398703"/>
            <a:ext cx="1971778" cy="2485943"/>
          </a:xfrm>
        </p:spPr>
        <p:txBody>
          <a:bodyPr>
            <a:normAutofit/>
          </a:bodyPr>
          <a:lstStyle>
            <a:lvl1pPr>
              <a:defRPr sz="1426"/>
            </a:lvl1pPr>
          </a:lstStyle>
          <a:p>
            <a:endParaRPr lang="de-DE"/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CD61CF70-6300-8262-3504-7544725B4B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3960" y="2088247"/>
            <a:ext cx="1971778" cy="310455"/>
          </a:xfrm>
          <a:solidFill>
            <a:srgbClr val="01153B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2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LOREM ISPUM</a:t>
            </a:r>
          </a:p>
        </p:txBody>
      </p:sp>
      <p:sp>
        <p:nvSpPr>
          <p:cNvPr id="20" name="Bildplatzhalter 13">
            <a:extLst>
              <a:ext uri="{FF2B5EF4-FFF2-40B4-BE49-F238E27FC236}">
                <a16:creationId xmlns:a16="http://schemas.microsoft.com/office/drawing/2014/main" id="{5BEC334C-CB0F-CF30-1A87-30EECE61ADD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64471" y="2398703"/>
            <a:ext cx="1971778" cy="2485943"/>
          </a:xfrm>
        </p:spPr>
        <p:txBody>
          <a:bodyPr>
            <a:normAutofit/>
          </a:bodyPr>
          <a:lstStyle>
            <a:lvl1pPr>
              <a:defRPr sz="1426"/>
            </a:lvl1pPr>
          </a:lstStyle>
          <a:p>
            <a:endParaRPr lang="de-DE"/>
          </a:p>
        </p:txBody>
      </p:sp>
      <p:sp>
        <p:nvSpPr>
          <p:cNvPr id="21" name="Textplatzhalter 16">
            <a:extLst>
              <a:ext uri="{FF2B5EF4-FFF2-40B4-BE49-F238E27FC236}">
                <a16:creationId xmlns:a16="http://schemas.microsoft.com/office/drawing/2014/main" id="{DD3C4025-AFBF-C0AF-C7AB-AB52280FC7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64448" y="2088247"/>
            <a:ext cx="1971778" cy="310455"/>
          </a:xfrm>
          <a:solidFill>
            <a:srgbClr val="01153B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2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LOREM ISPUM</a:t>
            </a:r>
          </a:p>
        </p:txBody>
      </p:sp>
      <p:sp>
        <p:nvSpPr>
          <p:cNvPr id="22" name="Bildplatzhalter 13">
            <a:extLst>
              <a:ext uri="{FF2B5EF4-FFF2-40B4-BE49-F238E27FC236}">
                <a16:creationId xmlns:a16="http://schemas.microsoft.com/office/drawing/2014/main" id="{1C75251B-002C-DE77-9069-AF576B3A62E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44937" y="2398702"/>
            <a:ext cx="1971778" cy="2485944"/>
          </a:xfrm>
        </p:spPr>
        <p:txBody>
          <a:bodyPr>
            <a:normAutofit/>
          </a:bodyPr>
          <a:lstStyle>
            <a:lvl1pPr>
              <a:defRPr sz="1426"/>
            </a:lvl1pPr>
          </a:lstStyle>
          <a:p>
            <a:endParaRPr lang="de-DE"/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id="{7E8E764F-51E2-D29E-103B-248142290E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44914" y="2088247"/>
            <a:ext cx="1971778" cy="310455"/>
          </a:xfrm>
          <a:solidFill>
            <a:srgbClr val="01153B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2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LOREM ISPUM</a:t>
            </a:r>
          </a:p>
        </p:txBody>
      </p:sp>
      <p:sp>
        <p:nvSpPr>
          <p:cNvPr id="29" name="Textplatzhalter 14">
            <a:extLst>
              <a:ext uri="{FF2B5EF4-FFF2-40B4-BE49-F238E27FC236}">
                <a16:creationId xmlns:a16="http://schemas.microsoft.com/office/drawing/2014/main" id="{F8A821FD-5B1C-1CF6-4E5A-40B625B31A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5793" y="1354580"/>
            <a:ext cx="11198874" cy="502373"/>
          </a:xfrm>
          <a:prstGeom prst="rect">
            <a:avLst/>
          </a:prstGeom>
        </p:spPr>
        <p:txBody>
          <a:bodyPr numCol="1" spcCol="720000">
            <a:normAutofit/>
          </a:bodyPr>
          <a:lstStyle>
            <a:lvl1pPr marL="0" indent="0" algn="l">
              <a:lnSpc>
                <a:spcPct val="100000"/>
              </a:lnSpc>
              <a:buNone/>
              <a:defRPr sz="1222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3355B98-3181-48A0-BEF0-43CF00DDB964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011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8">
              <a:solidFill>
                <a:schemeClr val="bg1"/>
              </a:solidFill>
            </a:endParaRP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791E8DF3-86D1-B5DD-C373-34662C514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1EB264DB-77FE-6838-4976-A38743085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63" y="6061769"/>
            <a:ext cx="1289532" cy="3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122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Fließ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2" y="310456"/>
            <a:ext cx="5775290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01153B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2" y="941715"/>
            <a:ext cx="5775290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rgbClr val="01153B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2091C607-1DA5-D84C-72D1-9A33D30F42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2182" y="0"/>
            <a:ext cx="3999980" cy="607605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Textplatzhalter 14">
            <a:extLst>
              <a:ext uri="{FF2B5EF4-FFF2-40B4-BE49-F238E27FC236}">
                <a16:creationId xmlns:a16="http://schemas.microsoft.com/office/drawing/2014/main" id="{A720DD52-C1A3-E30F-4476-D82EE57040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2" y="1670412"/>
            <a:ext cx="7039651" cy="3550475"/>
          </a:xfrm>
          <a:prstGeom prst="rect">
            <a:avLst/>
          </a:prstGeom>
        </p:spPr>
        <p:txBody>
          <a:bodyPr numCol="2" spcCol="360000">
            <a:normAutofit/>
          </a:bodyPr>
          <a:lstStyle>
            <a:lvl1pPr marL="0" indent="0" algn="just">
              <a:lnSpc>
                <a:spcPct val="100000"/>
              </a:lnSpc>
              <a:buNone/>
              <a:defRPr sz="1222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83DEB5A-B7EE-8210-F843-6E7C9528079C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011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8">
              <a:solidFill>
                <a:schemeClr val="bg1"/>
              </a:solidFill>
            </a:endParaRP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E18BA0B-87BE-82D5-838C-ACA779669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2C29925-75D3-0FCC-9ED4-5CD647973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63" y="6061769"/>
            <a:ext cx="1289532" cy="3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4410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Fließ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4" y="310456"/>
            <a:ext cx="5469735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01153B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4" y="941715"/>
            <a:ext cx="5469735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rgbClr val="01153B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2091C607-1DA5-D84C-72D1-9A33D30F42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63859" y="0"/>
            <a:ext cx="5958303" cy="607605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Textplatzhalter 14">
            <a:extLst>
              <a:ext uri="{FF2B5EF4-FFF2-40B4-BE49-F238E27FC236}">
                <a16:creationId xmlns:a16="http://schemas.microsoft.com/office/drawing/2014/main" id="{A720DD52-C1A3-E30F-4476-D82EE57040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3" y="1670412"/>
            <a:ext cx="4711119" cy="3494637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just">
              <a:lnSpc>
                <a:spcPct val="100000"/>
              </a:lnSpc>
              <a:buNone/>
              <a:defRPr sz="1222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DCFA082-4AF2-7E86-521C-1C426F0A4EF3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011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8">
              <a:solidFill>
                <a:schemeClr val="bg1"/>
              </a:solidFill>
            </a:endParaRP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1CEE1861-34A6-0DB9-5D38-62FF89E56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7F4CA99-265A-6B3D-1A9F-36C5140CC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63" y="6061769"/>
            <a:ext cx="1289532" cy="3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822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Fließtext + 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4" y="310456"/>
            <a:ext cx="5469735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01153B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4" y="941715"/>
            <a:ext cx="5469735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rgbClr val="01153B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11" name="Textplatzhalter 14">
            <a:extLst>
              <a:ext uri="{FF2B5EF4-FFF2-40B4-BE49-F238E27FC236}">
                <a16:creationId xmlns:a16="http://schemas.microsoft.com/office/drawing/2014/main" id="{A720DD52-C1A3-E30F-4476-D82EE57040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3" y="1670413"/>
            <a:ext cx="4711119" cy="37743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just">
              <a:lnSpc>
                <a:spcPct val="100000"/>
              </a:lnSpc>
              <a:buNone/>
              <a:defRPr sz="1222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025DE60-08EC-296B-94DE-D37A6066E18C}"/>
              </a:ext>
            </a:extLst>
          </p:cNvPr>
          <p:cNvSpPr/>
          <p:nvPr userDrawn="1"/>
        </p:nvSpPr>
        <p:spPr>
          <a:xfrm>
            <a:off x="6111082" y="0"/>
            <a:ext cx="6111082" cy="6076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8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73D2E0B-991C-F4A6-9B29-6F75A17191A2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011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8">
              <a:solidFill>
                <a:schemeClr val="bg1"/>
              </a:solidFill>
            </a:endParaRP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A8058CD5-ED6B-1342-D3AC-EBC87D75A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A3C2EA61-765C-9283-C039-90449BCA5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63" y="6061769"/>
            <a:ext cx="1289532" cy="3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061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2" y="310456"/>
            <a:ext cx="5775290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01153B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2" y="941715"/>
            <a:ext cx="5775290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rgbClr val="01153B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11" name="Textplatzhalter 14">
            <a:extLst>
              <a:ext uri="{FF2B5EF4-FFF2-40B4-BE49-F238E27FC236}">
                <a16:creationId xmlns:a16="http://schemas.microsoft.com/office/drawing/2014/main" id="{A720DD52-C1A3-E30F-4476-D82EE57040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2" y="1496567"/>
            <a:ext cx="2888331" cy="4003532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222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371C375-8896-FC16-EFAF-A2D6F3C85D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8267" y="1083703"/>
            <a:ext cx="8715567" cy="457377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AEE1D75-50AA-13AD-BB1C-1E5D4D510745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011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8">
              <a:solidFill>
                <a:schemeClr val="bg1"/>
              </a:solidFill>
            </a:endParaRP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59597094-31DF-4B90-B6E5-21364F11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C741C05D-1E32-532B-65E8-DFAEE2CAD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63" y="6061769"/>
            <a:ext cx="1289532" cy="3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163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ßtext + Infographics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2" y="310456"/>
            <a:ext cx="5775290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01153B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2" y="941715"/>
            <a:ext cx="5775290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rgbClr val="01153B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B2E95E2A-F470-30C9-D2E4-92D5C93357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2" y="1354579"/>
            <a:ext cx="7039651" cy="590559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222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15" name="Bildplatzhalter 8">
            <a:extLst>
              <a:ext uri="{FF2B5EF4-FFF2-40B4-BE49-F238E27FC236}">
                <a16:creationId xmlns:a16="http://schemas.microsoft.com/office/drawing/2014/main" id="{9C6F22D0-1798-4E8A-650D-BDC4CB3442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2182" y="0"/>
            <a:ext cx="3999980" cy="607605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896670D-CF5D-042A-8701-3CAF68FDBDF9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D3FF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8">
              <a:solidFill>
                <a:srgbClr val="01153B"/>
              </a:solidFill>
            </a:endParaRPr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7F595EA5-7E41-96EA-DC43-8C5DE47B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53B"/>
                </a:solidFill>
              </a:defRPr>
            </a:lvl1pPr>
          </a:lstStyle>
          <a:p>
            <a:endParaRPr lang="de-DE"/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15E5AC8A-AE8D-64D4-3E19-CBC79033F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rgbClr val="01153B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362" y="6071544"/>
            <a:ext cx="1244552" cy="33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595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1" y="310456"/>
            <a:ext cx="9166623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01153B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1" y="941715"/>
            <a:ext cx="9166623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rgbClr val="01153B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4F289A5B-E1B5-42BA-3A14-70C49FBB90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3" y="1354580"/>
            <a:ext cx="11198874" cy="502373"/>
          </a:xfrm>
          <a:prstGeom prst="rect">
            <a:avLst/>
          </a:prstGeom>
        </p:spPr>
        <p:txBody>
          <a:bodyPr numCol="1" spcCol="720000">
            <a:normAutofit/>
          </a:bodyPr>
          <a:lstStyle>
            <a:lvl1pPr marL="0" indent="0" algn="just">
              <a:lnSpc>
                <a:spcPct val="100000"/>
              </a:lnSpc>
              <a:buNone/>
              <a:defRPr sz="1222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BFCC251-8E6C-9D93-8DFC-070AD7051CB2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D3FF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8">
              <a:solidFill>
                <a:srgbClr val="01153B"/>
              </a:solidFill>
            </a:endParaRP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F953A1D6-6B5C-E3AE-7D16-4F4A73114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53B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62DEB6D3-89C9-1CB7-7AA6-88BF71377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rgbClr val="01153B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362" y="6071544"/>
            <a:ext cx="1244552" cy="33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598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3 Fließ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1" y="310456"/>
            <a:ext cx="9166623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01153B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1" y="941715"/>
            <a:ext cx="9166623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rgbClr val="01153B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3978DD5-8420-1653-7AF9-AEA09DE347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2" y="1670412"/>
            <a:ext cx="11220700" cy="3416198"/>
          </a:xfrm>
          <a:prstGeom prst="rect">
            <a:avLst/>
          </a:prstGeom>
        </p:spPr>
        <p:txBody>
          <a:bodyPr numCol="3" spcCol="720000">
            <a:normAutofit/>
          </a:bodyPr>
          <a:lstStyle>
            <a:lvl1pPr marL="0" indent="0" algn="just">
              <a:lnSpc>
                <a:spcPct val="100000"/>
              </a:lnSpc>
              <a:buNone/>
              <a:defRPr sz="1222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641B3DD-2292-078D-5752-AC250CB3F702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011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8">
              <a:solidFill>
                <a:schemeClr val="bg1"/>
              </a:solidFill>
            </a:endParaRP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BE4C57E-ED7F-9A10-2795-7994E962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BAF9A2CC-3D22-AD83-986C-E481DC733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63" y="6061769"/>
            <a:ext cx="1289532" cy="3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522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D33E1F0-617E-6047-695E-A1DFB818BE84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D3FF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8">
              <a:solidFill>
                <a:srgbClr val="01153B"/>
              </a:solidFill>
            </a:endParaRP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1A8AB050-B4ED-A0FC-CC51-AE030E084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53B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5BD3732A-8F78-60AA-7F0B-A8019E57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rgbClr val="01153B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362" y="6071544"/>
            <a:ext cx="1244552" cy="33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425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Farbe+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8">
            <a:extLst>
              <a:ext uri="{FF2B5EF4-FFF2-40B4-BE49-F238E27FC236}">
                <a16:creationId xmlns:a16="http://schemas.microsoft.com/office/drawing/2014/main" id="{956D2577-0824-71F0-0C91-CF75755E8E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1082" y="0"/>
            <a:ext cx="6111081" cy="6386513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0" y="2094581"/>
            <a:ext cx="5332766" cy="2866119"/>
          </a:xfrm>
        </p:spPr>
        <p:txBody>
          <a:bodyPr anchor="b">
            <a:noAutofit/>
          </a:bodyPr>
          <a:lstStyle>
            <a:lvl1pPr algn="l">
              <a:defRPr sz="4075">
                <a:solidFill>
                  <a:srgbClr val="01153B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3978DD5-8420-1653-7AF9-AEA09DE347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0" y="5185372"/>
            <a:ext cx="5332766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710583F5-F4B3-AE68-AB1E-A3DDC80645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9183372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rgbClr val="000D3A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6" y="242103"/>
            <a:ext cx="2302889" cy="62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688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Vollfläch.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8">
            <a:extLst>
              <a:ext uri="{FF2B5EF4-FFF2-40B4-BE49-F238E27FC236}">
                <a16:creationId xmlns:a16="http://schemas.microsoft.com/office/drawing/2014/main" id="{956D2577-0824-71F0-0C91-CF75755E8E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222162" cy="6386513"/>
          </a:xfrm>
        </p:spPr>
        <p:txBody>
          <a:bodyPr/>
          <a:lstStyle/>
          <a:p>
            <a:endParaRPr lang="de-DE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B410263D-E7F5-E7D1-6ABD-65546051B9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-2702998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C58C21-B86F-BE34-4681-1A3E51AD69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5925" y="3193257"/>
            <a:ext cx="9485590" cy="1767443"/>
          </a:xfrm>
        </p:spPr>
        <p:txBody>
          <a:bodyPr anchor="b">
            <a:noAutofit/>
          </a:bodyPr>
          <a:lstStyle>
            <a:lvl1pPr algn="l">
              <a:defRPr sz="4075">
                <a:solidFill>
                  <a:schemeClr val="bg1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4" name="Textplatzhalter 14">
            <a:extLst>
              <a:ext uri="{FF2B5EF4-FFF2-40B4-BE49-F238E27FC236}">
                <a16:creationId xmlns:a16="http://schemas.microsoft.com/office/drawing/2014/main" id="{4C8E8283-7FF7-FB92-46B2-87AE679701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925" y="5185372"/>
            <a:ext cx="9485590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267" y="334268"/>
            <a:ext cx="2146518" cy="5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014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chart Vollfläch.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8">
            <a:extLst>
              <a:ext uri="{FF2B5EF4-FFF2-40B4-BE49-F238E27FC236}">
                <a16:creationId xmlns:a16="http://schemas.microsoft.com/office/drawing/2014/main" id="{956D2577-0824-71F0-0C91-CF75755E8E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222162" cy="6386513"/>
          </a:xfrm>
        </p:spPr>
        <p:txBody>
          <a:bodyPr/>
          <a:lstStyle/>
          <a:p>
            <a:endParaRPr lang="de-DE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B410263D-E7F5-E7D1-6ABD-65546051B9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702998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017D99F-BE0B-C90D-7B28-042804A66A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5925" y="712908"/>
            <a:ext cx="9485590" cy="1767443"/>
          </a:xfrm>
        </p:spPr>
        <p:txBody>
          <a:bodyPr anchor="t">
            <a:noAutofit/>
          </a:bodyPr>
          <a:lstStyle>
            <a:lvl1pPr algn="l">
              <a:defRPr sz="4075">
                <a:solidFill>
                  <a:schemeClr val="bg1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6" name="Textplatzhalter 14">
            <a:extLst>
              <a:ext uri="{FF2B5EF4-FFF2-40B4-BE49-F238E27FC236}">
                <a16:creationId xmlns:a16="http://schemas.microsoft.com/office/drawing/2014/main" id="{D7DAD0BD-2391-C306-F375-C56BB7F889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925" y="2302571"/>
            <a:ext cx="9485590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580" y="5596356"/>
            <a:ext cx="2146518" cy="5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691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(Nr.) Vollfläch.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8">
            <a:extLst>
              <a:ext uri="{FF2B5EF4-FFF2-40B4-BE49-F238E27FC236}">
                <a16:creationId xmlns:a16="http://schemas.microsoft.com/office/drawing/2014/main" id="{956D2577-0824-71F0-0C91-CF75755E8E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222162" cy="6386513"/>
          </a:xfrm>
        </p:spPr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DC8668-1686-9658-E07A-9EC6874410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-2702998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9706D8-BA8E-89C3-6EA9-1290B6F506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81565" y="3193257"/>
            <a:ext cx="7838501" cy="1767443"/>
          </a:xfrm>
        </p:spPr>
        <p:txBody>
          <a:bodyPr anchor="b">
            <a:noAutofit/>
          </a:bodyPr>
          <a:lstStyle>
            <a:lvl1pPr algn="l">
              <a:defRPr sz="4075">
                <a:solidFill>
                  <a:schemeClr val="bg1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4" name="Textplatzhalter 14">
            <a:extLst>
              <a:ext uri="{FF2B5EF4-FFF2-40B4-BE49-F238E27FC236}">
                <a16:creationId xmlns:a16="http://schemas.microsoft.com/office/drawing/2014/main" id="{D42F29F0-96DA-C584-D8A9-0615FD41B9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1565" y="5185372"/>
            <a:ext cx="7838501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17576E8D-DB64-86D7-27DB-0C58D7289F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" y="3780033"/>
            <a:ext cx="2090648" cy="1006182"/>
          </a:xfrm>
        </p:spPr>
        <p:txBody>
          <a:bodyPr anchor="t">
            <a:noAutofit/>
          </a:bodyPr>
          <a:lstStyle>
            <a:lvl1pPr marL="0" indent="0" algn="r">
              <a:buNone/>
              <a:defRPr sz="10187">
                <a:solidFill>
                  <a:srgbClr val="FF0035"/>
                </a:solidFill>
                <a:latin typeface="+mj-lt"/>
              </a:defRPr>
            </a:lvl1pPr>
          </a:lstStyle>
          <a:p>
            <a:pPr lvl="0"/>
            <a:r>
              <a:rPr lang="de-DE">
                <a:latin typeface="+mj-lt"/>
              </a:rPr>
              <a:t>01</a:t>
            </a: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267" y="334268"/>
            <a:ext cx="2146518" cy="5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938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Farb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1" y="2094581"/>
            <a:ext cx="9485590" cy="2866119"/>
          </a:xfrm>
        </p:spPr>
        <p:txBody>
          <a:bodyPr anchor="b">
            <a:noAutofit/>
          </a:bodyPr>
          <a:lstStyle>
            <a:lvl1pPr algn="l">
              <a:defRPr sz="4075">
                <a:solidFill>
                  <a:schemeClr val="bg1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3978DD5-8420-1653-7AF9-AEA09DE347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1" y="5185372"/>
            <a:ext cx="9485590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E7AF172F-54ED-6B61-EE49-2E852577AD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9183372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rgbClr val="01153B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3" y="276766"/>
            <a:ext cx="2146518" cy="5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08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Farbe (Nr.)+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8">
            <a:extLst>
              <a:ext uri="{FF2B5EF4-FFF2-40B4-BE49-F238E27FC236}">
                <a16:creationId xmlns:a16="http://schemas.microsoft.com/office/drawing/2014/main" id="{956D2577-0824-71F0-0C91-CF75755E8E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2182" y="0"/>
            <a:ext cx="3999980" cy="6386513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81566" y="2094581"/>
            <a:ext cx="5395984" cy="2866119"/>
          </a:xfrm>
        </p:spPr>
        <p:txBody>
          <a:bodyPr anchor="b">
            <a:noAutofit/>
          </a:bodyPr>
          <a:lstStyle>
            <a:lvl1pPr algn="l">
              <a:defRPr sz="4075">
                <a:solidFill>
                  <a:schemeClr val="bg1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3978DD5-8420-1653-7AF9-AEA09DE347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1566" y="5185372"/>
            <a:ext cx="5395984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710583F5-F4B3-AE68-AB1E-A3DDC80645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9183372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rgbClr val="01153B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B2699D39-084B-B885-9D2A-7A696AE915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" y="3780033"/>
            <a:ext cx="2090648" cy="1006182"/>
          </a:xfrm>
        </p:spPr>
        <p:txBody>
          <a:bodyPr anchor="t">
            <a:noAutofit/>
          </a:bodyPr>
          <a:lstStyle>
            <a:lvl1pPr marL="0" indent="0" algn="r">
              <a:buNone/>
              <a:defRPr sz="10187">
                <a:solidFill>
                  <a:srgbClr val="01153B"/>
                </a:solidFill>
                <a:latin typeface="+mj-lt"/>
              </a:defRPr>
            </a:lvl1pPr>
          </a:lstStyle>
          <a:p>
            <a:pPr lvl="0"/>
            <a:r>
              <a:rPr lang="de-DE">
                <a:latin typeface="+mj-lt"/>
              </a:rPr>
              <a:t>01</a:t>
            </a: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3" y="276766"/>
            <a:ext cx="2146518" cy="5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289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Farbe (Nr.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DC8668-1686-9658-E07A-9EC6874410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-2702998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rgbClr val="01153B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9706D8-BA8E-89C3-6EA9-1290B6F506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81565" y="3193257"/>
            <a:ext cx="7838501" cy="1767443"/>
          </a:xfrm>
        </p:spPr>
        <p:txBody>
          <a:bodyPr anchor="b">
            <a:noAutofit/>
          </a:bodyPr>
          <a:lstStyle>
            <a:lvl1pPr algn="l">
              <a:defRPr sz="4075">
                <a:solidFill>
                  <a:schemeClr val="bg1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4" name="Textplatzhalter 14">
            <a:extLst>
              <a:ext uri="{FF2B5EF4-FFF2-40B4-BE49-F238E27FC236}">
                <a16:creationId xmlns:a16="http://schemas.microsoft.com/office/drawing/2014/main" id="{D42F29F0-96DA-C584-D8A9-0615FD41B9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1565" y="5185372"/>
            <a:ext cx="7838501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17576E8D-DB64-86D7-27DB-0C58D7289F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" y="3780033"/>
            <a:ext cx="2090648" cy="1006182"/>
          </a:xfrm>
        </p:spPr>
        <p:txBody>
          <a:bodyPr anchor="t">
            <a:noAutofit/>
          </a:bodyPr>
          <a:lstStyle>
            <a:lvl1pPr marL="0" indent="0" algn="r">
              <a:buNone/>
              <a:defRPr sz="10187">
                <a:solidFill>
                  <a:srgbClr val="01153B"/>
                </a:solidFill>
                <a:latin typeface="+mj-lt"/>
              </a:defRPr>
            </a:lvl1pPr>
          </a:lstStyle>
          <a:p>
            <a:pPr lvl="0"/>
            <a:r>
              <a:rPr lang="de-DE">
                <a:latin typeface="+mj-lt"/>
              </a:rPr>
              <a:t>01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267" y="334268"/>
            <a:ext cx="2146518" cy="5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516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Farbe+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8">
            <a:extLst>
              <a:ext uri="{FF2B5EF4-FFF2-40B4-BE49-F238E27FC236}">
                <a16:creationId xmlns:a16="http://schemas.microsoft.com/office/drawing/2014/main" id="{956D2577-0824-71F0-0C91-CF75755E8E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1082" y="0"/>
            <a:ext cx="6111081" cy="6386513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0" y="2094581"/>
            <a:ext cx="5332766" cy="2866119"/>
          </a:xfrm>
        </p:spPr>
        <p:txBody>
          <a:bodyPr anchor="b">
            <a:noAutofit/>
          </a:bodyPr>
          <a:lstStyle>
            <a:lvl1pPr algn="l">
              <a:defRPr sz="4075">
                <a:solidFill>
                  <a:schemeClr val="bg1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3978DD5-8420-1653-7AF9-AEA09DE347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0" y="5185372"/>
            <a:ext cx="5332766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710583F5-F4B3-AE68-AB1E-A3DDC80645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9183372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rgbClr val="01153B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3" y="276766"/>
            <a:ext cx="2146518" cy="5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055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3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8F2BC4E-A0FF-1DF0-66AC-8481210A10A9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011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8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1" y="310456"/>
            <a:ext cx="9166623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01153B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1" y="941715"/>
            <a:ext cx="9166623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chemeClr val="bg1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3978DD5-8420-1653-7AF9-AEA09DE347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2" y="1670412"/>
            <a:ext cx="11220700" cy="3416198"/>
          </a:xfrm>
          <a:prstGeom prst="rect">
            <a:avLst/>
          </a:prstGeom>
        </p:spPr>
        <p:txBody>
          <a:bodyPr numCol="3" spcCol="720000">
            <a:normAutofit/>
          </a:bodyPr>
          <a:lstStyle>
            <a:lvl1pPr marL="0" indent="0" algn="just">
              <a:lnSpc>
                <a:spcPct val="100000"/>
              </a:lnSpc>
              <a:buNone/>
              <a:defRPr sz="1222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29D2D9-43B8-8DF2-C166-12AF8C99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D5BD85-C3B4-FAD3-0872-445D7432C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63" y="6061769"/>
            <a:ext cx="1289532" cy="3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81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1" y="310456"/>
            <a:ext cx="9166623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01153B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1" y="941715"/>
            <a:ext cx="9166623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chemeClr val="bg1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84CA8766-A01F-2724-F95D-114FA16191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3483" y="2398703"/>
            <a:ext cx="1971778" cy="2485943"/>
          </a:xfrm>
        </p:spPr>
        <p:txBody>
          <a:bodyPr>
            <a:normAutofit/>
          </a:bodyPr>
          <a:lstStyle>
            <a:lvl1pPr>
              <a:defRPr sz="1426"/>
            </a:lvl1pPr>
          </a:lstStyle>
          <a:p>
            <a:endParaRPr lang="de-DE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3611C360-A61B-1F42-E5E6-2B0CFD2DC7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3461" y="2088247"/>
            <a:ext cx="1971778" cy="310455"/>
          </a:xfrm>
          <a:solidFill>
            <a:srgbClr val="01153B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2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LOREM ISPUM</a:t>
            </a:r>
          </a:p>
        </p:txBody>
      </p:sp>
      <p:sp>
        <p:nvSpPr>
          <p:cNvPr id="18" name="Bildplatzhalter 13">
            <a:extLst>
              <a:ext uri="{FF2B5EF4-FFF2-40B4-BE49-F238E27FC236}">
                <a16:creationId xmlns:a16="http://schemas.microsoft.com/office/drawing/2014/main" id="{7B0C431C-ABD3-E543-2BA6-5BEAC045C8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83983" y="2398703"/>
            <a:ext cx="1971778" cy="2485943"/>
          </a:xfrm>
        </p:spPr>
        <p:txBody>
          <a:bodyPr>
            <a:normAutofit/>
          </a:bodyPr>
          <a:lstStyle>
            <a:lvl1pPr>
              <a:defRPr sz="1426"/>
            </a:lvl1pPr>
          </a:lstStyle>
          <a:p>
            <a:endParaRPr lang="de-DE"/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CD61CF70-6300-8262-3504-7544725B4B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3960" y="2088247"/>
            <a:ext cx="1971778" cy="310455"/>
          </a:xfrm>
          <a:solidFill>
            <a:srgbClr val="01153B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2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LOREM ISPUM</a:t>
            </a:r>
          </a:p>
        </p:txBody>
      </p:sp>
      <p:sp>
        <p:nvSpPr>
          <p:cNvPr id="20" name="Bildplatzhalter 13">
            <a:extLst>
              <a:ext uri="{FF2B5EF4-FFF2-40B4-BE49-F238E27FC236}">
                <a16:creationId xmlns:a16="http://schemas.microsoft.com/office/drawing/2014/main" id="{5BEC334C-CB0F-CF30-1A87-30EECE61ADD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64471" y="2398703"/>
            <a:ext cx="1971778" cy="2485943"/>
          </a:xfrm>
        </p:spPr>
        <p:txBody>
          <a:bodyPr>
            <a:normAutofit/>
          </a:bodyPr>
          <a:lstStyle>
            <a:lvl1pPr>
              <a:defRPr sz="1426"/>
            </a:lvl1pPr>
          </a:lstStyle>
          <a:p>
            <a:endParaRPr lang="de-DE"/>
          </a:p>
        </p:txBody>
      </p:sp>
      <p:sp>
        <p:nvSpPr>
          <p:cNvPr id="21" name="Textplatzhalter 16">
            <a:extLst>
              <a:ext uri="{FF2B5EF4-FFF2-40B4-BE49-F238E27FC236}">
                <a16:creationId xmlns:a16="http://schemas.microsoft.com/office/drawing/2014/main" id="{DD3C4025-AFBF-C0AF-C7AB-AB52280FC7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64448" y="2088247"/>
            <a:ext cx="1971778" cy="310455"/>
          </a:xfrm>
          <a:solidFill>
            <a:srgbClr val="01153B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2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LOREM ISPUM</a:t>
            </a:r>
          </a:p>
        </p:txBody>
      </p:sp>
      <p:sp>
        <p:nvSpPr>
          <p:cNvPr id="22" name="Bildplatzhalter 13">
            <a:extLst>
              <a:ext uri="{FF2B5EF4-FFF2-40B4-BE49-F238E27FC236}">
                <a16:creationId xmlns:a16="http://schemas.microsoft.com/office/drawing/2014/main" id="{1C75251B-002C-DE77-9069-AF576B3A62E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44937" y="2398702"/>
            <a:ext cx="1971778" cy="2485944"/>
          </a:xfrm>
        </p:spPr>
        <p:txBody>
          <a:bodyPr>
            <a:normAutofit/>
          </a:bodyPr>
          <a:lstStyle>
            <a:lvl1pPr>
              <a:defRPr sz="1426"/>
            </a:lvl1pPr>
          </a:lstStyle>
          <a:p>
            <a:endParaRPr lang="de-DE"/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id="{7E8E764F-51E2-D29E-103B-248142290E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44914" y="2088247"/>
            <a:ext cx="1971778" cy="310455"/>
          </a:xfrm>
          <a:solidFill>
            <a:srgbClr val="01153B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2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LOREM ISPUM</a:t>
            </a:r>
          </a:p>
        </p:txBody>
      </p:sp>
      <p:sp>
        <p:nvSpPr>
          <p:cNvPr id="29" name="Textplatzhalter 14">
            <a:extLst>
              <a:ext uri="{FF2B5EF4-FFF2-40B4-BE49-F238E27FC236}">
                <a16:creationId xmlns:a16="http://schemas.microsoft.com/office/drawing/2014/main" id="{F8A821FD-5B1C-1CF6-4E5A-40B625B31A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5793" y="1354580"/>
            <a:ext cx="11198874" cy="502373"/>
          </a:xfrm>
          <a:prstGeom prst="rect">
            <a:avLst/>
          </a:prstGeom>
        </p:spPr>
        <p:txBody>
          <a:bodyPr numCol="1" spcCol="720000">
            <a:normAutofit/>
          </a:bodyPr>
          <a:lstStyle>
            <a:lvl1pPr marL="0" indent="0" algn="l">
              <a:lnSpc>
                <a:spcPct val="100000"/>
              </a:lnSpc>
              <a:buNone/>
              <a:defRPr sz="1222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3355B98-3181-48A0-BEF0-43CF00DDB964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011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8">
              <a:solidFill>
                <a:schemeClr val="bg1"/>
              </a:solidFill>
            </a:endParaRP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791E8DF3-86D1-B5DD-C373-34662C514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1EB264DB-77FE-6838-4976-A38743085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63" y="6061769"/>
            <a:ext cx="1289532" cy="3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587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Fließ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2" y="310456"/>
            <a:ext cx="5775290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01153B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2" y="941715"/>
            <a:ext cx="5775290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chemeClr val="bg1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2091C607-1DA5-D84C-72D1-9A33D30F42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2182" y="0"/>
            <a:ext cx="3999980" cy="607605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Textplatzhalter 14">
            <a:extLst>
              <a:ext uri="{FF2B5EF4-FFF2-40B4-BE49-F238E27FC236}">
                <a16:creationId xmlns:a16="http://schemas.microsoft.com/office/drawing/2014/main" id="{A720DD52-C1A3-E30F-4476-D82EE57040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2" y="1670412"/>
            <a:ext cx="7039651" cy="3550475"/>
          </a:xfrm>
          <a:prstGeom prst="rect">
            <a:avLst/>
          </a:prstGeom>
        </p:spPr>
        <p:txBody>
          <a:bodyPr numCol="2" spcCol="360000">
            <a:normAutofit/>
          </a:bodyPr>
          <a:lstStyle>
            <a:lvl1pPr marL="0" indent="0" algn="just">
              <a:lnSpc>
                <a:spcPct val="100000"/>
              </a:lnSpc>
              <a:buNone/>
              <a:defRPr sz="1222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83DEB5A-B7EE-8210-F843-6E7C9528079C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011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8">
              <a:solidFill>
                <a:schemeClr val="bg1"/>
              </a:solidFill>
            </a:endParaRP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E18BA0B-87BE-82D5-838C-ACA779669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2C29925-75D3-0FCC-9ED4-5CD647973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63" y="6061769"/>
            <a:ext cx="1289532" cy="3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476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3 Fließ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8F2BC4E-A0FF-1DF0-66AC-8481210A10A9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011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8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1" y="310456"/>
            <a:ext cx="9166623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01153B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1" y="941715"/>
            <a:ext cx="9166623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rgbClr val="01153B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3978DD5-8420-1653-7AF9-AEA09DE347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2" y="1670412"/>
            <a:ext cx="11220700" cy="3416198"/>
          </a:xfrm>
          <a:prstGeom prst="rect">
            <a:avLst/>
          </a:prstGeom>
        </p:spPr>
        <p:txBody>
          <a:bodyPr numCol="3" spcCol="720000">
            <a:normAutofit/>
          </a:bodyPr>
          <a:lstStyle>
            <a:lvl1pPr marL="0" indent="0" algn="just">
              <a:lnSpc>
                <a:spcPct val="100000"/>
              </a:lnSpc>
              <a:buNone/>
              <a:defRPr sz="1222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29D2D9-43B8-8DF2-C166-12AF8C99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D5BD85-C3B4-FAD3-0872-445D7432C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63" y="6061769"/>
            <a:ext cx="1289532" cy="3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287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Fließ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4" y="310456"/>
            <a:ext cx="5469735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01153B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4" y="941715"/>
            <a:ext cx="5469735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chemeClr val="bg1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2091C607-1DA5-D84C-72D1-9A33D30F42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63859" y="0"/>
            <a:ext cx="5958303" cy="607605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Textplatzhalter 14">
            <a:extLst>
              <a:ext uri="{FF2B5EF4-FFF2-40B4-BE49-F238E27FC236}">
                <a16:creationId xmlns:a16="http://schemas.microsoft.com/office/drawing/2014/main" id="{A720DD52-C1A3-E30F-4476-D82EE57040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3" y="1670412"/>
            <a:ext cx="4711119" cy="3494637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just">
              <a:lnSpc>
                <a:spcPct val="100000"/>
              </a:lnSpc>
              <a:buNone/>
              <a:defRPr sz="1222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DCFA082-4AF2-7E86-521C-1C426F0A4EF3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011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8">
              <a:solidFill>
                <a:schemeClr val="bg1"/>
              </a:solidFill>
            </a:endParaRP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1CEE1861-34A6-0DB9-5D38-62FF89E56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7F4CA99-265A-6B3D-1A9F-36C5140CC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63" y="6061769"/>
            <a:ext cx="1289532" cy="3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530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Fließtext + 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4" y="310456"/>
            <a:ext cx="5469735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01153B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4" y="941715"/>
            <a:ext cx="5469735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chemeClr val="bg1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11" name="Textplatzhalter 14">
            <a:extLst>
              <a:ext uri="{FF2B5EF4-FFF2-40B4-BE49-F238E27FC236}">
                <a16:creationId xmlns:a16="http://schemas.microsoft.com/office/drawing/2014/main" id="{A720DD52-C1A3-E30F-4476-D82EE57040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3" y="1670413"/>
            <a:ext cx="4711119" cy="37743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just">
              <a:lnSpc>
                <a:spcPct val="100000"/>
              </a:lnSpc>
              <a:buNone/>
              <a:defRPr sz="1222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025DE60-08EC-296B-94DE-D37A6066E18C}"/>
              </a:ext>
            </a:extLst>
          </p:cNvPr>
          <p:cNvSpPr/>
          <p:nvPr userDrawn="1"/>
        </p:nvSpPr>
        <p:spPr>
          <a:xfrm>
            <a:off x="6111082" y="0"/>
            <a:ext cx="6111082" cy="6076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8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73D2E0B-991C-F4A6-9B29-6F75A17191A2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011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8">
              <a:solidFill>
                <a:schemeClr val="bg1"/>
              </a:solidFill>
            </a:endParaRP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A8058CD5-ED6B-1342-D3AC-EBC87D75A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A3C2EA61-765C-9283-C039-90449BCA5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63" y="6061769"/>
            <a:ext cx="1289532" cy="3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16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2" y="310456"/>
            <a:ext cx="5775290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01153B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2" y="941715"/>
            <a:ext cx="5775290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chemeClr val="bg1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11" name="Textplatzhalter 14">
            <a:extLst>
              <a:ext uri="{FF2B5EF4-FFF2-40B4-BE49-F238E27FC236}">
                <a16:creationId xmlns:a16="http://schemas.microsoft.com/office/drawing/2014/main" id="{A720DD52-C1A3-E30F-4476-D82EE57040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2" y="1496567"/>
            <a:ext cx="2888331" cy="4003532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222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371C375-8896-FC16-EFAF-A2D6F3C85D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8267" y="1083703"/>
            <a:ext cx="8715567" cy="457377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AEE1D75-50AA-13AD-BB1C-1E5D4D510745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011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8">
              <a:solidFill>
                <a:schemeClr val="bg1"/>
              </a:solidFill>
            </a:endParaRP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59597094-31DF-4B90-B6E5-21364F11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C741C05D-1E32-532B-65E8-DFAEE2CAD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63" y="6061769"/>
            <a:ext cx="1289532" cy="3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730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ßtext + Infographics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2" y="310456"/>
            <a:ext cx="5775290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FF0035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2" y="941715"/>
            <a:ext cx="5775290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rgbClr val="01153B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B2E95E2A-F470-30C9-D2E4-92D5C93357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2" y="1354579"/>
            <a:ext cx="7039651" cy="590559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222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15" name="Bildplatzhalter 8">
            <a:extLst>
              <a:ext uri="{FF2B5EF4-FFF2-40B4-BE49-F238E27FC236}">
                <a16:creationId xmlns:a16="http://schemas.microsoft.com/office/drawing/2014/main" id="{9C6F22D0-1798-4E8A-650D-BDC4CB3442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2182" y="0"/>
            <a:ext cx="3999980" cy="607605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59AD0D9-4120-1806-CA10-08EFC2B428D9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FF00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37">
              <a:solidFill>
                <a:schemeClr val="bg1"/>
              </a:solidFill>
            </a:endParaRP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E882E02-677C-829C-4FC2-456042CDD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BFB2FC3E-18BC-7D17-A124-AC63C3F57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63" y="6061769"/>
            <a:ext cx="1289532" cy="3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206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1" y="310456"/>
            <a:ext cx="9166623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FF0035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1" y="941715"/>
            <a:ext cx="9166623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rgbClr val="01153B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4F289A5B-E1B5-42BA-3A14-70C49FBB90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3" y="1354580"/>
            <a:ext cx="11198874" cy="502373"/>
          </a:xfrm>
          <a:prstGeom prst="rect">
            <a:avLst/>
          </a:prstGeom>
        </p:spPr>
        <p:txBody>
          <a:bodyPr numCol="1" spcCol="720000">
            <a:normAutofit/>
          </a:bodyPr>
          <a:lstStyle>
            <a:lvl1pPr marL="0" indent="0" algn="just">
              <a:lnSpc>
                <a:spcPct val="100000"/>
              </a:lnSpc>
              <a:buNone/>
              <a:defRPr sz="1222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6B72D74-978C-08F7-A49E-5BA5797F85BE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FF00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37">
              <a:solidFill>
                <a:schemeClr val="bg1"/>
              </a:solidFill>
            </a:endParaRPr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77818727-B5BC-CB10-AF77-5ACA31D78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9EA4C242-1345-53C2-8865-6B52FB5EE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63" y="6061769"/>
            <a:ext cx="1289532" cy="3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24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3 Fließ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1" y="310456"/>
            <a:ext cx="9166623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01153B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1" y="941715"/>
            <a:ext cx="9166623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chemeClr val="bg1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3978DD5-8420-1653-7AF9-AEA09DE347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2" y="1670412"/>
            <a:ext cx="11220700" cy="3416198"/>
          </a:xfrm>
          <a:prstGeom prst="rect">
            <a:avLst/>
          </a:prstGeom>
        </p:spPr>
        <p:txBody>
          <a:bodyPr numCol="3" spcCol="720000">
            <a:normAutofit/>
          </a:bodyPr>
          <a:lstStyle>
            <a:lvl1pPr marL="0" indent="0" algn="just">
              <a:lnSpc>
                <a:spcPct val="100000"/>
              </a:lnSpc>
              <a:buNone/>
              <a:defRPr sz="1222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641B3DD-2292-078D-5752-AC250CB3F702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011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8">
              <a:solidFill>
                <a:schemeClr val="bg1"/>
              </a:solidFill>
            </a:endParaRP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BE4C57E-ED7F-9A10-2795-7994E962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BAF9A2CC-3D22-AD83-986C-E481DC733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63" y="6061769"/>
            <a:ext cx="1289532" cy="3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805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F30C19C-7820-CD76-1885-1FFA63A622D2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FF00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37">
              <a:solidFill>
                <a:schemeClr val="bg1"/>
              </a:solidFill>
            </a:endParaRP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E0C975A1-78F5-D14C-6F30-7D7E429FF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2E229850-06BF-7E01-E794-43829230C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63" y="6061769"/>
            <a:ext cx="1289532" cy="3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296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Vollfläch.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8">
            <a:extLst>
              <a:ext uri="{FF2B5EF4-FFF2-40B4-BE49-F238E27FC236}">
                <a16:creationId xmlns:a16="http://schemas.microsoft.com/office/drawing/2014/main" id="{956D2577-0824-71F0-0C91-CF75755E8E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222162" cy="6386513"/>
          </a:xfrm>
        </p:spPr>
        <p:txBody>
          <a:bodyPr/>
          <a:lstStyle/>
          <a:p>
            <a:endParaRPr lang="de-DE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B410263D-E7F5-E7D1-6ABD-65546051B9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-2702998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C58C21-B86F-BE34-4681-1A3E51AD69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5925" y="3193257"/>
            <a:ext cx="9485590" cy="1767443"/>
          </a:xfrm>
        </p:spPr>
        <p:txBody>
          <a:bodyPr anchor="b">
            <a:noAutofit/>
          </a:bodyPr>
          <a:lstStyle>
            <a:lvl1pPr algn="l">
              <a:defRPr sz="4075">
                <a:solidFill>
                  <a:schemeClr val="bg1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4" name="Textplatzhalter 14">
            <a:extLst>
              <a:ext uri="{FF2B5EF4-FFF2-40B4-BE49-F238E27FC236}">
                <a16:creationId xmlns:a16="http://schemas.microsoft.com/office/drawing/2014/main" id="{4C8E8283-7FF7-FB92-46B2-87AE679701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925" y="5185372"/>
            <a:ext cx="9485590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267" y="334268"/>
            <a:ext cx="2146518" cy="5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241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chart Vollfläch.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8">
            <a:extLst>
              <a:ext uri="{FF2B5EF4-FFF2-40B4-BE49-F238E27FC236}">
                <a16:creationId xmlns:a16="http://schemas.microsoft.com/office/drawing/2014/main" id="{956D2577-0824-71F0-0C91-CF75755E8E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222162" cy="6386513"/>
          </a:xfrm>
        </p:spPr>
        <p:txBody>
          <a:bodyPr/>
          <a:lstStyle/>
          <a:p>
            <a:endParaRPr lang="de-DE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B410263D-E7F5-E7D1-6ABD-65546051B9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702998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017D99F-BE0B-C90D-7B28-042804A66A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5925" y="712908"/>
            <a:ext cx="9485590" cy="1767443"/>
          </a:xfrm>
        </p:spPr>
        <p:txBody>
          <a:bodyPr anchor="t">
            <a:noAutofit/>
          </a:bodyPr>
          <a:lstStyle>
            <a:lvl1pPr algn="l">
              <a:defRPr sz="4075">
                <a:solidFill>
                  <a:schemeClr val="bg1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6" name="Textplatzhalter 14">
            <a:extLst>
              <a:ext uri="{FF2B5EF4-FFF2-40B4-BE49-F238E27FC236}">
                <a16:creationId xmlns:a16="http://schemas.microsoft.com/office/drawing/2014/main" id="{D7DAD0BD-2391-C306-F375-C56BB7F889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925" y="2302571"/>
            <a:ext cx="9485590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580" y="5596356"/>
            <a:ext cx="2146518" cy="5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096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(Nr.) Vollfläch.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8">
            <a:extLst>
              <a:ext uri="{FF2B5EF4-FFF2-40B4-BE49-F238E27FC236}">
                <a16:creationId xmlns:a16="http://schemas.microsoft.com/office/drawing/2014/main" id="{956D2577-0824-71F0-0C91-CF75755E8E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222162" cy="6386513"/>
          </a:xfrm>
        </p:spPr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DC8668-1686-9658-E07A-9EC6874410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-2702998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9706D8-BA8E-89C3-6EA9-1290B6F506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81565" y="3193257"/>
            <a:ext cx="7838501" cy="1767443"/>
          </a:xfrm>
        </p:spPr>
        <p:txBody>
          <a:bodyPr anchor="b">
            <a:noAutofit/>
          </a:bodyPr>
          <a:lstStyle>
            <a:lvl1pPr algn="l">
              <a:defRPr sz="4075">
                <a:solidFill>
                  <a:schemeClr val="bg1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4" name="Textplatzhalter 14">
            <a:extLst>
              <a:ext uri="{FF2B5EF4-FFF2-40B4-BE49-F238E27FC236}">
                <a16:creationId xmlns:a16="http://schemas.microsoft.com/office/drawing/2014/main" id="{D42F29F0-96DA-C584-D8A9-0615FD41B9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1565" y="5185372"/>
            <a:ext cx="7838501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17576E8D-DB64-86D7-27DB-0C58D7289F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" y="3780033"/>
            <a:ext cx="2090648" cy="1006182"/>
          </a:xfrm>
        </p:spPr>
        <p:txBody>
          <a:bodyPr anchor="t">
            <a:noAutofit/>
          </a:bodyPr>
          <a:lstStyle>
            <a:lvl1pPr marL="0" indent="0" algn="r">
              <a:buNone/>
              <a:defRPr sz="10187">
                <a:solidFill>
                  <a:srgbClr val="FF0035"/>
                </a:solidFill>
                <a:latin typeface="+mj-lt"/>
              </a:defRPr>
            </a:lvl1pPr>
          </a:lstStyle>
          <a:p>
            <a:pPr lvl="0"/>
            <a:r>
              <a:rPr lang="de-DE">
                <a:latin typeface="+mj-lt"/>
              </a:rPr>
              <a:t>01</a:t>
            </a: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267" y="334268"/>
            <a:ext cx="2146518" cy="5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1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8F2BC4E-A0FF-1DF0-66AC-8481210A10A9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011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8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1" y="310456"/>
            <a:ext cx="9166623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01153B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1" y="941715"/>
            <a:ext cx="9166623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rgbClr val="01153B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29D2D9-43B8-8DF2-C166-12AF8C99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499" y="6086571"/>
            <a:ext cx="7482915" cy="306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D5BD85-C3B4-FAD3-0872-445D7432C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92" y="6090606"/>
            <a:ext cx="1228511" cy="306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84CA8766-A01F-2724-F95D-114FA16191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3483" y="2398703"/>
            <a:ext cx="1971778" cy="2485943"/>
          </a:xfrm>
        </p:spPr>
        <p:txBody>
          <a:bodyPr>
            <a:normAutofit/>
          </a:bodyPr>
          <a:lstStyle>
            <a:lvl1pPr>
              <a:defRPr sz="1426"/>
            </a:lvl1pPr>
          </a:lstStyle>
          <a:p>
            <a:endParaRPr lang="de-DE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3611C360-A61B-1F42-E5E6-2B0CFD2DC7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3461" y="2088247"/>
            <a:ext cx="1971778" cy="310455"/>
          </a:xfrm>
          <a:solidFill>
            <a:srgbClr val="01153B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2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LOREM ISPUM</a:t>
            </a:r>
          </a:p>
        </p:txBody>
      </p:sp>
      <p:sp>
        <p:nvSpPr>
          <p:cNvPr id="18" name="Bildplatzhalter 13">
            <a:extLst>
              <a:ext uri="{FF2B5EF4-FFF2-40B4-BE49-F238E27FC236}">
                <a16:creationId xmlns:a16="http://schemas.microsoft.com/office/drawing/2014/main" id="{7B0C431C-ABD3-E543-2BA6-5BEAC045C8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83983" y="2398703"/>
            <a:ext cx="1971778" cy="2485943"/>
          </a:xfrm>
        </p:spPr>
        <p:txBody>
          <a:bodyPr>
            <a:normAutofit/>
          </a:bodyPr>
          <a:lstStyle>
            <a:lvl1pPr>
              <a:defRPr sz="1426"/>
            </a:lvl1pPr>
          </a:lstStyle>
          <a:p>
            <a:endParaRPr lang="de-DE"/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CD61CF70-6300-8262-3504-7544725B4B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3960" y="2088247"/>
            <a:ext cx="1971778" cy="310455"/>
          </a:xfrm>
          <a:solidFill>
            <a:srgbClr val="01153B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2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LOREM ISPUM</a:t>
            </a:r>
          </a:p>
        </p:txBody>
      </p:sp>
      <p:sp>
        <p:nvSpPr>
          <p:cNvPr id="20" name="Bildplatzhalter 13">
            <a:extLst>
              <a:ext uri="{FF2B5EF4-FFF2-40B4-BE49-F238E27FC236}">
                <a16:creationId xmlns:a16="http://schemas.microsoft.com/office/drawing/2014/main" id="{5BEC334C-CB0F-CF30-1A87-30EECE61ADD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64471" y="2398703"/>
            <a:ext cx="1971778" cy="2485943"/>
          </a:xfrm>
        </p:spPr>
        <p:txBody>
          <a:bodyPr>
            <a:normAutofit/>
          </a:bodyPr>
          <a:lstStyle>
            <a:lvl1pPr>
              <a:defRPr sz="1426"/>
            </a:lvl1pPr>
          </a:lstStyle>
          <a:p>
            <a:endParaRPr lang="de-DE"/>
          </a:p>
        </p:txBody>
      </p:sp>
      <p:sp>
        <p:nvSpPr>
          <p:cNvPr id="21" name="Textplatzhalter 16">
            <a:extLst>
              <a:ext uri="{FF2B5EF4-FFF2-40B4-BE49-F238E27FC236}">
                <a16:creationId xmlns:a16="http://schemas.microsoft.com/office/drawing/2014/main" id="{DD3C4025-AFBF-C0AF-C7AB-AB52280FC7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64448" y="2088247"/>
            <a:ext cx="1971778" cy="310455"/>
          </a:xfrm>
          <a:solidFill>
            <a:srgbClr val="01153B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2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LOREM ISPUM</a:t>
            </a:r>
          </a:p>
        </p:txBody>
      </p:sp>
      <p:sp>
        <p:nvSpPr>
          <p:cNvPr id="22" name="Bildplatzhalter 13">
            <a:extLst>
              <a:ext uri="{FF2B5EF4-FFF2-40B4-BE49-F238E27FC236}">
                <a16:creationId xmlns:a16="http://schemas.microsoft.com/office/drawing/2014/main" id="{1C75251B-002C-DE77-9069-AF576B3A62E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44937" y="2398702"/>
            <a:ext cx="1971778" cy="2485944"/>
          </a:xfrm>
        </p:spPr>
        <p:txBody>
          <a:bodyPr>
            <a:normAutofit/>
          </a:bodyPr>
          <a:lstStyle>
            <a:lvl1pPr>
              <a:defRPr sz="1426"/>
            </a:lvl1pPr>
          </a:lstStyle>
          <a:p>
            <a:endParaRPr lang="de-DE"/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id="{7E8E764F-51E2-D29E-103B-248142290E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44914" y="2088247"/>
            <a:ext cx="1971778" cy="310455"/>
          </a:xfrm>
          <a:solidFill>
            <a:srgbClr val="01153B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2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LOREM ISPUM</a:t>
            </a:r>
          </a:p>
        </p:txBody>
      </p:sp>
      <p:sp>
        <p:nvSpPr>
          <p:cNvPr id="29" name="Textplatzhalter 14">
            <a:extLst>
              <a:ext uri="{FF2B5EF4-FFF2-40B4-BE49-F238E27FC236}">
                <a16:creationId xmlns:a16="http://schemas.microsoft.com/office/drawing/2014/main" id="{F8A821FD-5B1C-1CF6-4E5A-40B625B31A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5793" y="1354580"/>
            <a:ext cx="11198874" cy="502373"/>
          </a:xfrm>
          <a:prstGeom prst="rect">
            <a:avLst/>
          </a:prstGeom>
        </p:spPr>
        <p:txBody>
          <a:bodyPr numCol="1" spcCol="720000">
            <a:normAutofit/>
          </a:bodyPr>
          <a:lstStyle>
            <a:lvl1pPr marL="0" indent="0" algn="l">
              <a:lnSpc>
                <a:spcPct val="100000"/>
              </a:lnSpc>
              <a:buNone/>
              <a:defRPr sz="1222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63" y="6061769"/>
            <a:ext cx="1289532" cy="3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091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Farb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1" y="2094581"/>
            <a:ext cx="9485590" cy="2866119"/>
          </a:xfrm>
        </p:spPr>
        <p:txBody>
          <a:bodyPr anchor="b">
            <a:noAutofit/>
          </a:bodyPr>
          <a:lstStyle>
            <a:lvl1pPr algn="l">
              <a:defRPr sz="4075">
                <a:solidFill>
                  <a:schemeClr val="bg1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3978DD5-8420-1653-7AF9-AEA09DE347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1" y="5185372"/>
            <a:ext cx="9485590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E7AF172F-54ED-6B61-EE49-2E852577AD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9183372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3" y="276766"/>
            <a:ext cx="2146518" cy="5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481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Farbe (Nr.)+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8">
            <a:extLst>
              <a:ext uri="{FF2B5EF4-FFF2-40B4-BE49-F238E27FC236}">
                <a16:creationId xmlns:a16="http://schemas.microsoft.com/office/drawing/2014/main" id="{956D2577-0824-71F0-0C91-CF75755E8E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2182" y="0"/>
            <a:ext cx="3999980" cy="6386513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81566" y="2094581"/>
            <a:ext cx="5395984" cy="2866119"/>
          </a:xfrm>
        </p:spPr>
        <p:txBody>
          <a:bodyPr anchor="b">
            <a:noAutofit/>
          </a:bodyPr>
          <a:lstStyle>
            <a:lvl1pPr algn="l">
              <a:defRPr sz="4075">
                <a:solidFill>
                  <a:schemeClr val="bg1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3978DD5-8420-1653-7AF9-AEA09DE347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1566" y="5185372"/>
            <a:ext cx="5395984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710583F5-F4B3-AE68-AB1E-A3DDC80645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9183372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rgbClr val="01153B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B2699D39-084B-B885-9D2A-7A696AE915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" y="3780033"/>
            <a:ext cx="2090648" cy="1006182"/>
          </a:xfrm>
        </p:spPr>
        <p:txBody>
          <a:bodyPr anchor="t">
            <a:noAutofit/>
          </a:bodyPr>
          <a:lstStyle>
            <a:lvl1pPr marL="0" indent="0" algn="r">
              <a:buNone/>
              <a:defRPr sz="10187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>
                <a:latin typeface="+mj-lt"/>
              </a:rPr>
              <a:t>01</a:t>
            </a: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3" y="276766"/>
            <a:ext cx="2146518" cy="5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316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Farbe (Nr.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DC8668-1686-9658-E07A-9EC6874410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-2702998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9706D8-BA8E-89C3-6EA9-1290B6F506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81565" y="3193257"/>
            <a:ext cx="7838501" cy="1767443"/>
          </a:xfrm>
        </p:spPr>
        <p:txBody>
          <a:bodyPr anchor="b">
            <a:noAutofit/>
          </a:bodyPr>
          <a:lstStyle>
            <a:lvl1pPr algn="l">
              <a:defRPr sz="4075">
                <a:solidFill>
                  <a:schemeClr val="bg1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4" name="Textplatzhalter 14">
            <a:extLst>
              <a:ext uri="{FF2B5EF4-FFF2-40B4-BE49-F238E27FC236}">
                <a16:creationId xmlns:a16="http://schemas.microsoft.com/office/drawing/2014/main" id="{D42F29F0-96DA-C584-D8A9-0615FD41B9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1565" y="5185372"/>
            <a:ext cx="7838501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17576E8D-DB64-86D7-27DB-0C58D7289F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" y="3780033"/>
            <a:ext cx="2090648" cy="1006182"/>
          </a:xfrm>
        </p:spPr>
        <p:txBody>
          <a:bodyPr anchor="t">
            <a:noAutofit/>
          </a:bodyPr>
          <a:lstStyle>
            <a:lvl1pPr marL="0" indent="0" algn="r">
              <a:buNone/>
              <a:defRPr sz="10187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>
                <a:latin typeface="+mj-lt"/>
              </a:rPr>
              <a:t>01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267" y="334268"/>
            <a:ext cx="2146518" cy="5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23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Farbe+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8">
            <a:extLst>
              <a:ext uri="{FF2B5EF4-FFF2-40B4-BE49-F238E27FC236}">
                <a16:creationId xmlns:a16="http://schemas.microsoft.com/office/drawing/2014/main" id="{956D2577-0824-71F0-0C91-CF75755E8E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1082" y="0"/>
            <a:ext cx="6111081" cy="6386513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0" y="2094581"/>
            <a:ext cx="5332766" cy="2866119"/>
          </a:xfrm>
        </p:spPr>
        <p:txBody>
          <a:bodyPr anchor="b">
            <a:noAutofit/>
          </a:bodyPr>
          <a:lstStyle>
            <a:lvl1pPr algn="l">
              <a:defRPr sz="4075">
                <a:solidFill>
                  <a:schemeClr val="bg1"/>
                </a:solidFill>
              </a:defRPr>
            </a:lvl1pPr>
          </a:lstStyle>
          <a:p>
            <a:r>
              <a:rPr lang="de-DE"/>
              <a:t>HIER ÜBERSCHRIFT</a:t>
            </a:r>
            <a:br>
              <a:rPr lang="de-DE"/>
            </a:br>
            <a:r>
              <a:rPr lang="de-DE"/>
              <a:t>EINFÜGEN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3978DD5-8420-1653-7AF9-AEA09DE347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0" y="5185372"/>
            <a:ext cx="5332766" cy="8906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26">
                <a:solidFill>
                  <a:schemeClr val="bg1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Hier Beschreibung einfügen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710583F5-F4B3-AE68-AB1E-A3DDC80645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9183372" y="3037270"/>
            <a:ext cx="5741792" cy="335789"/>
          </a:xfrm>
        </p:spPr>
        <p:txBody>
          <a:bodyPr anchor="ctr">
            <a:normAutofit/>
          </a:bodyPr>
          <a:lstStyle>
            <a:lvl1pPr marL="0" indent="0">
              <a:buNone/>
              <a:defRPr sz="815" b="0">
                <a:solidFill>
                  <a:srgbClr val="01153B"/>
                </a:solidFill>
              </a:defRPr>
            </a:lvl1pPr>
          </a:lstStyle>
          <a:p>
            <a:pPr lvl="0"/>
            <a:r>
              <a:rPr lang="de-DE"/>
              <a:t>Hier Quellen einfügen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3" y="276766"/>
            <a:ext cx="2146518" cy="5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634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3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1" y="310456"/>
            <a:ext cx="9166623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FF0035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1" y="941715"/>
            <a:ext cx="9166623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rgbClr val="01153B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3978DD5-8420-1653-7AF9-AEA09DE347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2" y="1670412"/>
            <a:ext cx="11220700" cy="3416198"/>
          </a:xfrm>
          <a:prstGeom prst="rect">
            <a:avLst/>
          </a:prstGeom>
        </p:spPr>
        <p:txBody>
          <a:bodyPr numCol="3" spcCol="720000">
            <a:normAutofit/>
          </a:bodyPr>
          <a:lstStyle>
            <a:lvl1pPr marL="0" indent="0" algn="just">
              <a:lnSpc>
                <a:spcPct val="100000"/>
              </a:lnSpc>
              <a:buNone/>
              <a:defRPr sz="1222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482EC6A-8700-55E5-0D95-3E163FCFB902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FF00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37">
              <a:solidFill>
                <a:schemeClr val="bg1"/>
              </a:solidFill>
            </a:endParaRP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5A075F87-BA58-67D5-9FA0-1AAFFF047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92" y="6076058"/>
            <a:ext cx="1228511" cy="306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1" b="1">
                <a:solidFill>
                  <a:schemeClr val="bg1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CB4E252E-BFB6-408C-12BF-4BAA8EE0F6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9500" y="6080093"/>
            <a:ext cx="7395242" cy="306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5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63" y="6061769"/>
            <a:ext cx="1289532" cy="3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296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1" y="310456"/>
            <a:ext cx="9166623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FF0035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1" y="941715"/>
            <a:ext cx="9166623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rgbClr val="01153B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84CA8766-A01F-2724-F95D-114FA16191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3483" y="2398703"/>
            <a:ext cx="1971778" cy="2485943"/>
          </a:xfrm>
        </p:spPr>
        <p:txBody>
          <a:bodyPr>
            <a:normAutofit/>
          </a:bodyPr>
          <a:lstStyle>
            <a:lvl1pPr>
              <a:defRPr sz="1426"/>
            </a:lvl1pPr>
          </a:lstStyle>
          <a:p>
            <a:endParaRPr lang="de-DE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3611C360-A61B-1F42-E5E6-2B0CFD2DC7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3461" y="2088247"/>
            <a:ext cx="1971778" cy="310455"/>
          </a:xfrm>
          <a:solidFill>
            <a:srgbClr val="FF0035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2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LOREM ISPUM</a:t>
            </a:r>
          </a:p>
        </p:txBody>
      </p:sp>
      <p:sp>
        <p:nvSpPr>
          <p:cNvPr id="18" name="Bildplatzhalter 13">
            <a:extLst>
              <a:ext uri="{FF2B5EF4-FFF2-40B4-BE49-F238E27FC236}">
                <a16:creationId xmlns:a16="http://schemas.microsoft.com/office/drawing/2014/main" id="{7B0C431C-ABD3-E543-2BA6-5BEAC045C8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83983" y="2398703"/>
            <a:ext cx="1971778" cy="2485943"/>
          </a:xfrm>
        </p:spPr>
        <p:txBody>
          <a:bodyPr>
            <a:normAutofit/>
          </a:bodyPr>
          <a:lstStyle>
            <a:lvl1pPr>
              <a:defRPr sz="1426"/>
            </a:lvl1pPr>
          </a:lstStyle>
          <a:p>
            <a:endParaRPr lang="de-DE"/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CD61CF70-6300-8262-3504-7544725B4B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3960" y="2088247"/>
            <a:ext cx="1971778" cy="310455"/>
          </a:xfrm>
          <a:solidFill>
            <a:srgbClr val="FF0035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2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LOREM ISPUM</a:t>
            </a:r>
          </a:p>
        </p:txBody>
      </p:sp>
      <p:sp>
        <p:nvSpPr>
          <p:cNvPr id="20" name="Bildplatzhalter 13">
            <a:extLst>
              <a:ext uri="{FF2B5EF4-FFF2-40B4-BE49-F238E27FC236}">
                <a16:creationId xmlns:a16="http://schemas.microsoft.com/office/drawing/2014/main" id="{5BEC334C-CB0F-CF30-1A87-30EECE61ADD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64471" y="2398703"/>
            <a:ext cx="1971778" cy="2485943"/>
          </a:xfrm>
        </p:spPr>
        <p:txBody>
          <a:bodyPr>
            <a:normAutofit/>
          </a:bodyPr>
          <a:lstStyle>
            <a:lvl1pPr>
              <a:defRPr sz="1426"/>
            </a:lvl1pPr>
          </a:lstStyle>
          <a:p>
            <a:endParaRPr lang="de-DE"/>
          </a:p>
        </p:txBody>
      </p:sp>
      <p:sp>
        <p:nvSpPr>
          <p:cNvPr id="21" name="Textplatzhalter 16">
            <a:extLst>
              <a:ext uri="{FF2B5EF4-FFF2-40B4-BE49-F238E27FC236}">
                <a16:creationId xmlns:a16="http://schemas.microsoft.com/office/drawing/2014/main" id="{DD3C4025-AFBF-C0AF-C7AB-AB52280FC7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64448" y="2088247"/>
            <a:ext cx="1971778" cy="310455"/>
          </a:xfrm>
          <a:solidFill>
            <a:srgbClr val="FF0035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2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LOREM ISPUM</a:t>
            </a:r>
          </a:p>
        </p:txBody>
      </p:sp>
      <p:sp>
        <p:nvSpPr>
          <p:cNvPr id="22" name="Bildplatzhalter 13">
            <a:extLst>
              <a:ext uri="{FF2B5EF4-FFF2-40B4-BE49-F238E27FC236}">
                <a16:creationId xmlns:a16="http://schemas.microsoft.com/office/drawing/2014/main" id="{1C75251B-002C-DE77-9069-AF576B3A62E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44937" y="2398702"/>
            <a:ext cx="1971778" cy="2485944"/>
          </a:xfrm>
        </p:spPr>
        <p:txBody>
          <a:bodyPr>
            <a:normAutofit/>
          </a:bodyPr>
          <a:lstStyle>
            <a:lvl1pPr>
              <a:defRPr sz="1426"/>
            </a:lvl1pPr>
          </a:lstStyle>
          <a:p>
            <a:endParaRPr lang="de-DE"/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id="{7E8E764F-51E2-D29E-103B-248142290E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44914" y="2088247"/>
            <a:ext cx="1971778" cy="310455"/>
          </a:xfrm>
          <a:solidFill>
            <a:srgbClr val="FF0035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2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LOREM ISPUM</a:t>
            </a:r>
          </a:p>
        </p:txBody>
      </p:sp>
      <p:sp>
        <p:nvSpPr>
          <p:cNvPr id="29" name="Textplatzhalter 14">
            <a:extLst>
              <a:ext uri="{FF2B5EF4-FFF2-40B4-BE49-F238E27FC236}">
                <a16:creationId xmlns:a16="http://schemas.microsoft.com/office/drawing/2014/main" id="{F8A821FD-5B1C-1CF6-4E5A-40B625B31A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5793" y="1354580"/>
            <a:ext cx="11198874" cy="502373"/>
          </a:xfrm>
          <a:prstGeom prst="rect">
            <a:avLst/>
          </a:prstGeom>
        </p:spPr>
        <p:txBody>
          <a:bodyPr numCol="1" spcCol="720000">
            <a:normAutofit/>
          </a:bodyPr>
          <a:lstStyle>
            <a:lvl1pPr marL="0" indent="0" algn="l">
              <a:lnSpc>
                <a:spcPct val="100000"/>
              </a:lnSpc>
              <a:buNone/>
              <a:defRPr sz="1222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8777B5F-F5B6-3D0F-28C9-4C48109F7E3A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FF00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37">
              <a:solidFill>
                <a:schemeClr val="bg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B22DA8-341E-11BA-02FB-934C7425C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92" y="6076058"/>
            <a:ext cx="1228511" cy="306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1" b="1">
                <a:solidFill>
                  <a:schemeClr val="bg1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61D2FB7F-4291-4D07-95B3-999017503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9500" y="6080093"/>
            <a:ext cx="7395242" cy="306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5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63" y="6061769"/>
            <a:ext cx="1289532" cy="3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520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Fließ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2" y="310456"/>
            <a:ext cx="5775290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FF0035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2" y="941715"/>
            <a:ext cx="5775290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rgbClr val="01153B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2091C607-1DA5-D84C-72D1-9A33D30F42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2182" y="0"/>
            <a:ext cx="3999980" cy="607605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Textplatzhalter 14">
            <a:extLst>
              <a:ext uri="{FF2B5EF4-FFF2-40B4-BE49-F238E27FC236}">
                <a16:creationId xmlns:a16="http://schemas.microsoft.com/office/drawing/2014/main" id="{A720DD52-C1A3-E30F-4476-D82EE57040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2" y="1670412"/>
            <a:ext cx="7039651" cy="3550475"/>
          </a:xfrm>
          <a:prstGeom prst="rect">
            <a:avLst/>
          </a:prstGeom>
        </p:spPr>
        <p:txBody>
          <a:bodyPr numCol="2" spcCol="360000">
            <a:normAutofit/>
          </a:bodyPr>
          <a:lstStyle>
            <a:lvl1pPr marL="0" indent="0" algn="just">
              <a:lnSpc>
                <a:spcPct val="100000"/>
              </a:lnSpc>
              <a:buNone/>
              <a:defRPr sz="1222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1005843-EF57-C268-2225-74D2E29B1F16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FF00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37">
              <a:solidFill>
                <a:schemeClr val="bg1"/>
              </a:solidFill>
            </a:endParaRP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BCF46015-9FA1-E1E7-636D-EF67B77C58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92" y="6076058"/>
            <a:ext cx="1228511" cy="306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1" b="1">
                <a:solidFill>
                  <a:schemeClr val="bg1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A18D2AC4-148B-4161-8FD2-B8BA43AF0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9500" y="6080093"/>
            <a:ext cx="7395242" cy="306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5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63" y="6061769"/>
            <a:ext cx="1289532" cy="3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655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Fließ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4" y="310456"/>
            <a:ext cx="5469735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FF0035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4" y="941715"/>
            <a:ext cx="5469735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rgbClr val="01153B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2091C607-1DA5-D84C-72D1-9A33D30F42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63859" y="0"/>
            <a:ext cx="5958303" cy="607605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Textplatzhalter 14">
            <a:extLst>
              <a:ext uri="{FF2B5EF4-FFF2-40B4-BE49-F238E27FC236}">
                <a16:creationId xmlns:a16="http://schemas.microsoft.com/office/drawing/2014/main" id="{A720DD52-C1A3-E30F-4476-D82EE57040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3" y="1670412"/>
            <a:ext cx="4711119" cy="3494637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just">
              <a:lnSpc>
                <a:spcPct val="100000"/>
              </a:lnSpc>
              <a:buNone/>
              <a:defRPr sz="1222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8975965-9852-D936-9A3D-E80712E43727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FF00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37">
              <a:solidFill>
                <a:schemeClr val="bg1"/>
              </a:solidFill>
            </a:endParaRP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9E3FCAA3-7B78-999E-C646-D488C713F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92" y="6076058"/>
            <a:ext cx="1228511" cy="306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1" b="1">
                <a:solidFill>
                  <a:schemeClr val="bg1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1F3227FD-A017-605E-FF12-232E2F5C2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9500" y="6080093"/>
            <a:ext cx="7395242" cy="306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5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63" y="6061769"/>
            <a:ext cx="1289532" cy="3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868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Fließtext + 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4" y="310456"/>
            <a:ext cx="5469735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FF0035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4" y="941715"/>
            <a:ext cx="5469735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rgbClr val="01153B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11" name="Textplatzhalter 14">
            <a:extLst>
              <a:ext uri="{FF2B5EF4-FFF2-40B4-BE49-F238E27FC236}">
                <a16:creationId xmlns:a16="http://schemas.microsoft.com/office/drawing/2014/main" id="{A720DD52-C1A3-E30F-4476-D82EE57040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3" y="1670413"/>
            <a:ext cx="4711119" cy="3774386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just">
              <a:lnSpc>
                <a:spcPct val="100000"/>
              </a:lnSpc>
              <a:buNone/>
              <a:defRPr sz="1222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025DE60-08EC-296B-94DE-D37A6066E18C}"/>
              </a:ext>
            </a:extLst>
          </p:cNvPr>
          <p:cNvSpPr/>
          <p:nvPr userDrawn="1"/>
        </p:nvSpPr>
        <p:spPr>
          <a:xfrm>
            <a:off x="6111082" y="0"/>
            <a:ext cx="6111082" cy="6076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8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364AD39-4458-EF51-3519-616FEBC900E6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FF00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37">
              <a:solidFill>
                <a:schemeClr val="bg1"/>
              </a:solidFill>
            </a:endParaRP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A0055122-4210-66CF-6EAE-067FAAA26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92" y="6076058"/>
            <a:ext cx="1228511" cy="306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1" b="1">
                <a:solidFill>
                  <a:schemeClr val="bg1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7C3A0AFD-5620-11F1-A1FB-A66FB559BA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9500" y="6080093"/>
            <a:ext cx="7395242" cy="306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5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63" y="6061769"/>
            <a:ext cx="1289532" cy="3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338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7FCEE-C34A-529B-0BB0-29777D8C7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792" y="310456"/>
            <a:ext cx="5775290" cy="502373"/>
          </a:xfrm>
        </p:spPr>
        <p:txBody>
          <a:bodyPr anchor="t">
            <a:normAutofit/>
          </a:bodyPr>
          <a:lstStyle>
            <a:lvl1pPr algn="l">
              <a:defRPr sz="3260">
                <a:solidFill>
                  <a:srgbClr val="FF0035"/>
                </a:solidFill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E489C-473A-1423-E0C8-2812E284A3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792" y="941715"/>
            <a:ext cx="5775290" cy="283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30" b="1">
                <a:solidFill>
                  <a:srgbClr val="01153B"/>
                </a:solidFill>
                <a:latin typeface="+mj-lt"/>
              </a:defRPr>
            </a:lvl1pPr>
            <a:lvl2pPr marL="465750" indent="0" algn="ctr">
              <a:buNone/>
              <a:defRPr sz="2037"/>
            </a:lvl2pPr>
            <a:lvl3pPr marL="931499" indent="0" algn="ctr">
              <a:buNone/>
              <a:defRPr sz="1834"/>
            </a:lvl3pPr>
            <a:lvl4pPr marL="1397249" indent="0" algn="ctr">
              <a:buNone/>
              <a:defRPr sz="1630"/>
            </a:lvl4pPr>
            <a:lvl5pPr marL="1862999" indent="0" algn="ctr">
              <a:buNone/>
              <a:defRPr sz="1630"/>
            </a:lvl5pPr>
            <a:lvl6pPr marL="2328748" indent="0" algn="ctr">
              <a:buNone/>
              <a:defRPr sz="1630"/>
            </a:lvl6pPr>
            <a:lvl7pPr marL="2794498" indent="0" algn="ctr">
              <a:buNone/>
              <a:defRPr sz="1630"/>
            </a:lvl7pPr>
            <a:lvl8pPr marL="3260247" indent="0" algn="ctr">
              <a:buNone/>
              <a:defRPr sz="1630"/>
            </a:lvl8pPr>
            <a:lvl9pPr marL="3725997" indent="0" algn="ctr">
              <a:buNone/>
              <a:defRPr sz="1630"/>
            </a:lvl9pPr>
          </a:lstStyle>
          <a:p>
            <a:r>
              <a:rPr lang="de-DE"/>
              <a:t>SUBLINE</a:t>
            </a:r>
          </a:p>
        </p:txBody>
      </p:sp>
      <p:sp>
        <p:nvSpPr>
          <p:cNvPr id="11" name="Textplatzhalter 14">
            <a:extLst>
              <a:ext uri="{FF2B5EF4-FFF2-40B4-BE49-F238E27FC236}">
                <a16:creationId xmlns:a16="http://schemas.microsoft.com/office/drawing/2014/main" id="{A720DD52-C1A3-E30F-4476-D82EE57040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92" y="1496567"/>
            <a:ext cx="2888331" cy="4003532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222">
                <a:solidFill>
                  <a:srgbClr val="01153B"/>
                </a:solidFill>
              </a:defRPr>
            </a:lvl1pPr>
          </a:lstStyle>
          <a:p>
            <a:pPr marL="0" marR="0" lvl="0" indent="0" algn="l" defTabSz="931499" rtl="0" eaLnBrk="1" fontAlgn="auto" latinLnBrk="0" hangingPunct="1">
              <a:lnSpc>
                <a:spcPct val="9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Fließtext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371C375-8896-FC16-EFAF-A2D6F3C85D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8267" y="1083703"/>
            <a:ext cx="8715567" cy="457377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E773250-DC88-5064-1A9D-B79EB51EEC41}"/>
              </a:ext>
            </a:extLst>
          </p:cNvPr>
          <p:cNvSpPr/>
          <p:nvPr userDrawn="1"/>
        </p:nvSpPr>
        <p:spPr>
          <a:xfrm>
            <a:off x="1" y="6076058"/>
            <a:ext cx="12222163" cy="310455"/>
          </a:xfrm>
          <a:prstGeom prst="rect">
            <a:avLst/>
          </a:prstGeom>
          <a:solidFill>
            <a:srgbClr val="FF00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37">
              <a:solidFill>
                <a:schemeClr val="bg1"/>
              </a:solidFill>
            </a:endParaRP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A619B11-9D04-6FC3-039A-54AC7DA75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92" y="6076058"/>
            <a:ext cx="1228511" cy="306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1" b="1">
                <a:solidFill>
                  <a:schemeClr val="bg1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D527B552-8223-6091-30A3-A4974AA465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9500" y="6080093"/>
            <a:ext cx="7395242" cy="306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5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63" y="6061769"/>
            <a:ext cx="1289532" cy="3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893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7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73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937787-BE23-8F0F-65AD-1A0E80960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75" y="340023"/>
            <a:ext cx="10541615" cy="12344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1908E0-3691-4D2B-0D10-4FAA97EA6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275" y="1700113"/>
            <a:ext cx="10541615" cy="4052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4217AF-8B27-136D-F185-495621437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92" y="6076058"/>
            <a:ext cx="1228511" cy="306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1" b="1">
                <a:solidFill>
                  <a:schemeClr val="bg1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019885-A15F-B5DA-262E-09FC0D527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9500" y="6080093"/>
            <a:ext cx="7395242" cy="306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5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486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686" r:id="rId3"/>
    <p:sldLayoutId id="2147483670" r:id="rId4"/>
    <p:sldLayoutId id="2147483683" r:id="rId5"/>
    <p:sldLayoutId id="2147483688" r:id="rId6"/>
    <p:sldLayoutId id="2147483685" r:id="rId7"/>
    <p:sldLayoutId id="2147483671" r:id="rId8"/>
    <p:sldLayoutId id="2147483696" r:id="rId9"/>
    <p:sldLayoutId id="2147483673" r:id="rId10"/>
    <p:sldLayoutId id="2147483695" r:id="rId11"/>
    <p:sldLayoutId id="2147483675" r:id="rId12"/>
    <p:sldLayoutId id="2147483690" r:id="rId13"/>
    <p:sldLayoutId id="2147483694" r:id="rId14"/>
    <p:sldLayoutId id="2147483692" r:id="rId15"/>
    <p:sldLayoutId id="2147483735" r:id="rId16"/>
  </p:sldLayoutIdLst>
  <p:hf hdr="0" dt="0"/>
  <p:txStyles>
    <p:titleStyle>
      <a:lvl1pPr algn="l" defTabSz="931499" rtl="0" eaLnBrk="1" latinLnBrk="0" hangingPunct="1">
        <a:lnSpc>
          <a:spcPct val="90000"/>
        </a:lnSpc>
        <a:spcBef>
          <a:spcPct val="0"/>
        </a:spcBef>
        <a:buNone/>
        <a:defRPr sz="3667" b="1" kern="1200">
          <a:solidFill>
            <a:srgbClr val="01153B"/>
          </a:solidFill>
          <a:latin typeface="+mj-lt"/>
          <a:ea typeface="+mj-ea"/>
          <a:cs typeface="+mj-cs"/>
        </a:defRPr>
      </a:lvl1pPr>
    </p:titleStyle>
    <p:bodyStyle>
      <a:lvl1pPr marL="232875" indent="-232875" algn="l" defTabSz="931499" rtl="0" eaLnBrk="1" latinLnBrk="0" hangingPunct="1">
        <a:lnSpc>
          <a:spcPct val="90000"/>
        </a:lnSpc>
        <a:spcBef>
          <a:spcPts val="1019"/>
        </a:spcBef>
        <a:buFont typeface="Arial" panose="020B0604020202020204" pitchFamily="34" charset="0"/>
        <a:buChar char="•"/>
        <a:defRPr sz="2852" kern="1200">
          <a:solidFill>
            <a:srgbClr val="01153B"/>
          </a:solidFill>
          <a:latin typeface="+mn-lt"/>
          <a:ea typeface="+mn-ea"/>
          <a:cs typeface="+mn-cs"/>
        </a:defRPr>
      </a:lvl1pPr>
      <a:lvl2pPr marL="698624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2445" kern="1200">
          <a:solidFill>
            <a:srgbClr val="01153B"/>
          </a:solidFill>
          <a:latin typeface="+mn-lt"/>
          <a:ea typeface="+mn-ea"/>
          <a:cs typeface="+mn-cs"/>
        </a:defRPr>
      </a:lvl2pPr>
      <a:lvl3pPr marL="1164374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2037" kern="1200">
          <a:solidFill>
            <a:srgbClr val="01153B"/>
          </a:solidFill>
          <a:latin typeface="+mn-lt"/>
          <a:ea typeface="+mn-ea"/>
          <a:cs typeface="+mn-cs"/>
        </a:defRPr>
      </a:lvl3pPr>
      <a:lvl4pPr marL="1630124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rgbClr val="01153B"/>
          </a:solidFill>
          <a:latin typeface="+mn-lt"/>
          <a:ea typeface="+mn-ea"/>
          <a:cs typeface="+mn-cs"/>
        </a:defRPr>
      </a:lvl4pPr>
      <a:lvl5pPr marL="2095873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rgbClr val="01153B"/>
          </a:solidFill>
          <a:latin typeface="+mn-lt"/>
          <a:ea typeface="+mn-ea"/>
          <a:cs typeface="+mn-cs"/>
        </a:defRPr>
      </a:lvl5pPr>
      <a:lvl6pPr marL="2561623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6pPr>
      <a:lvl7pPr marL="3027373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7pPr>
      <a:lvl8pPr marL="3493122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8pPr>
      <a:lvl9pPr marL="3958872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1pPr>
      <a:lvl2pPr marL="465750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2pPr>
      <a:lvl3pPr marL="931499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3pPr>
      <a:lvl4pPr marL="1397249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4pPr>
      <a:lvl5pPr marL="1862999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5pPr>
      <a:lvl6pPr marL="2328748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6pPr>
      <a:lvl7pPr marL="2794498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7pPr>
      <a:lvl8pPr marL="3260247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8pPr>
      <a:lvl9pPr marL="3725997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12" userDrawn="1">
          <p15:clr>
            <a:srgbClr val="F26B43"/>
          </p15:clr>
        </p15:guide>
        <p15:guide id="2" orient="horz" pos="3827" userDrawn="1">
          <p15:clr>
            <a:srgbClr val="F26B43"/>
          </p15:clr>
        </p15:guide>
        <p15:guide id="3" orient="horz" pos="196" userDrawn="1">
          <p15:clr>
            <a:srgbClr val="F26B43"/>
          </p15:clr>
        </p15:guide>
        <p15:guide id="4" pos="74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73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937787-BE23-8F0F-65AD-1A0E80960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75" y="340023"/>
            <a:ext cx="10541615" cy="12344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1908E0-3691-4D2B-0D10-4FAA97EA6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275" y="1700113"/>
            <a:ext cx="10541615" cy="4052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4217AF-8B27-136D-F185-495621437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92" y="6076058"/>
            <a:ext cx="1228511" cy="306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1" b="1">
                <a:solidFill>
                  <a:schemeClr val="bg1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019885-A15F-B5DA-262E-09FC0D527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9500" y="6080093"/>
            <a:ext cx="7395242" cy="306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5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77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8" r:id="rId11"/>
    <p:sldLayoutId id="2147483707" r:id="rId12"/>
    <p:sldLayoutId id="2147483709" r:id="rId13"/>
    <p:sldLayoutId id="2147483710" r:id="rId14"/>
    <p:sldLayoutId id="2147483711" r:id="rId15"/>
    <p:sldLayoutId id="2147483712" r:id="rId16"/>
  </p:sldLayoutIdLst>
  <p:hf hdr="0" dt="0"/>
  <p:txStyles>
    <p:titleStyle>
      <a:lvl1pPr algn="l" defTabSz="931499" rtl="0" eaLnBrk="1" latinLnBrk="0" hangingPunct="1">
        <a:lnSpc>
          <a:spcPct val="90000"/>
        </a:lnSpc>
        <a:spcBef>
          <a:spcPct val="0"/>
        </a:spcBef>
        <a:buNone/>
        <a:defRPr sz="3667" b="1" kern="1200">
          <a:solidFill>
            <a:srgbClr val="D3FF33"/>
          </a:solidFill>
          <a:latin typeface="+mj-lt"/>
          <a:ea typeface="+mj-ea"/>
          <a:cs typeface="+mj-cs"/>
        </a:defRPr>
      </a:lvl1pPr>
    </p:titleStyle>
    <p:bodyStyle>
      <a:lvl1pPr marL="232875" indent="-232875" algn="l" defTabSz="931499" rtl="0" eaLnBrk="1" latinLnBrk="0" hangingPunct="1">
        <a:lnSpc>
          <a:spcPct val="90000"/>
        </a:lnSpc>
        <a:spcBef>
          <a:spcPts val="1019"/>
        </a:spcBef>
        <a:buFont typeface="Arial" panose="020B0604020202020204" pitchFamily="34" charset="0"/>
        <a:buChar char="•"/>
        <a:defRPr sz="2852" kern="1200">
          <a:solidFill>
            <a:schemeClr val="bg1"/>
          </a:solidFill>
          <a:latin typeface="+mn-lt"/>
          <a:ea typeface="+mn-ea"/>
          <a:cs typeface="+mn-cs"/>
        </a:defRPr>
      </a:lvl1pPr>
      <a:lvl2pPr marL="698624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2445" kern="1200">
          <a:solidFill>
            <a:schemeClr val="bg1"/>
          </a:solidFill>
          <a:latin typeface="+mn-lt"/>
          <a:ea typeface="+mn-ea"/>
          <a:cs typeface="+mn-cs"/>
        </a:defRPr>
      </a:lvl2pPr>
      <a:lvl3pPr marL="1164374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2037" kern="1200">
          <a:solidFill>
            <a:schemeClr val="bg1"/>
          </a:solidFill>
          <a:latin typeface="+mn-lt"/>
          <a:ea typeface="+mn-ea"/>
          <a:cs typeface="+mn-cs"/>
        </a:defRPr>
      </a:lvl3pPr>
      <a:lvl4pPr marL="1630124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chemeClr val="bg1"/>
          </a:solidFill>
          <a:latin typeface="+mn-lt"/>
          <a:ea typeface="+mn-ea"/>
          <a:cs typeface="+mn-cs"/>
        </a:defRPr>
      </a:lvl4pPr>
      <a:lvl5pPr marL="2095873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chemeClr val="bg1"/>
          </a:solidFill>
          <a:latin typeface="+mn-lt"/>
          <a:ea typeface="+mn-ea"/>
          <a:cs typeface="+mn-cs"/>
        </a:defRPr>
      </a:lvl5pPr>
      <a:lvl6pPr marL="2561623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6pPr>
      <a:lvl7pPr marL="3027373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7pPr>
      <a:lvl8pPr marL="3493122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8pPr>
      <a:lvl9pPr marL="3958872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1pPr>
      <a:lvl2pPr marL="465750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2pPr>
      <a:lvl3pPr marL="931499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3pPr>
      <a:lvl4pPr marL="1397249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4pPr>
      <a:lvl5pPr marL="1862999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5pPr>
      <a:lvl6pPr marL="2328748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6pPr>
      <a:lvl7pPr marL="2794498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7pPr>
      <a:lvl8pPr marL="3260247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8pPr>
      <a:lvl9pPr marL="3725997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12" userDrawn="1">
          <p15:clr>
            <a:srgbClr val="F26B43"/>
          </p15:clr>
        </p15:guide>
        <p15:guide id="2" orient="horz" pos="3827" userDrawn="1">
          <p15:clr>
            <a:srgbClr val="F26B43"/>
          </p15:clr>
        </p15:guide>
        <p15:guide id="3" orient="horz" pos="196" userDrawn="1">
          <p15:clr>
            <a:srgbClr val="F26B43"/>
          </p15:clr>
        </p15:guide>
        <p15:guide id="4" pos="748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73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937787-BE23-8F0F-65AD-1A0E80960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75" y="340023"/>
            <a:ext cx="10541615" cy="12344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1908E0-3691-4D2B-0D10-4FAA97EA6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275" y="1700113"/>
            <a:ext cx="10541615" cy="4052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4217AF-8B27-136D-F185-495621437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92" y="6076058"/>
            <a:ext cx="1228511" cy="306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1" b="1">
                <a:solidFill>
                  <a:schemeClr val="bg1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019885-A15F-B5DA-262E-09FC0D527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9500" y="6080093"/>
            <a:ext cx="7395242" cy="306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5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269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78" r:id="rId2"/>
    <p:sldLayoutId id="2147483715" r:id="rId3"/>
    <p:sldLayoutId id="2147483716" r:id="rId4"/>
    <p:sldLayoutId id="2147483730" r:id="rId5"/>
    <p:sldLayoutId id="2147483717" r:id="rId6"/>
    <p:sldLayoutId id="2147483729" r:id="rId7"/>
    <p:sldLayoutId id="2147483718" r:id="rId8"/>
    <p:sldLayoutId id="2147483731" r:id="rId9"/>
    <p:sldLayoutId id="2147483732" r:id="rId10"/>
    <p:sldLayoutId id="2147483719" r:id="rId11"/>
    <p:sldLayoutId id="2147483720" r:id="rId12"/>
    <p:sldLayoutId id="2147483721" r:id="rId13"/>
    <p:sldLayoutId id="2147483722" r:id="rId14"/>
    <p:sldLayoutId id="2147483724" r:id="rId15"/>
    <p:sldLayoutId id="2147483723" r:id="rId16"/>
    <p:sldLayoutId id="2147483725" r:id="rId17"/>
    <p:sldLayoutId id="2147483726" r:id="rId18"/>
    <p:sldLayoutId id="2147483727" r:id="rId19"/>
    <p:sldLayoutId id="2147483734" r:id="rId20"/>
  </p:sldLayoutIdLst>
  <p:hf hdr="0" dt="0"/>
  <p:txStyles>
    <p:titleStyle>
      <a:lvl1pPr algn="l" defTabSz="931499" rtl="0" eaLnBrk="1" latinLnBrk="0" hangingPunct="1">
        <a:lnSpc>
          <a:spcPct val="90000"/>
        </a:lnSpc>
        <a:spcBef>
          <a:spcPct val="0"/>
        </a:spcBef>
        <a:buNone/>
        <a:defRPr sz="3667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2875" indent="-232875" algn="l" defTabSz="931499" rtl="0" eaLnBrk="1" latinLnBrk="0" hangingPunct="1">
        <a:lnSpc>
          <a:spcPct val="90000"/>
        </a:lnSpc>
        <a:spcBef>
          <a:spcPts val="1019"/>
        </a:spcBef>
        <a:buFont typeface="Arial" panose="020B0604020202020204" pitchFamily="34" charset="0"/>
        <a:buChar char="•"/>
        <a:defRPr sz="2852" kern="1200">
          <a:solidFill>
            <a:srgbClr val="01153B"/>
          </a:solidFill>
          <a:latin typeface="+mn-lt"/>
          <a:ea typeface="+mn-ea"/>
          <a:cs typeface="+mn-cs"/>
        </a:defRPr>
      </a:lvl1pPr>
      <a:lvl2pPr marL="698624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2445" kern="1200">
          <a:solidFill>
            <a:srgbClr val="01153B"/>
          </a:solidFill>
          <a:latin typeface="+mn-lt"/>
          <a:ea typeface="+mn-ea"/>
          <a:cs typeface="+mn-cs"/>
        </a:defRPr>
      </a:lvl2pPr>
      <a:lvl3pPr marL="1164374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2037" kern="1200">
          <a:solidFill>
            <a:srgbClr val="01153B"/>
          </a:solidFill>
          <a:latin typeface="+mn-lt"/>
          <a:ea typeface="+mn-ea"/>
          <a:cs typeface="+mn-cs"/>
        </a:defRPr>
      </a:lvl3pPr>
      <a:lvl4pPr marL="1630124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rgbClr val="01153B"/>
          </a:solidFill>
          <a:latin typeface="+mn-lt"/>
          <a:ea typeface="+mn-ea"/>
          <a:cs typeface="+mn-cs"/>
        </a:defRPr>
      </a:lvl4pPr>
      <a:lvl5pPr marL="2095873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rgbClr val="01153B"/>
          </a:solidFill>
          <a:latin typeface="+mn-lt"/>
          <a:ea typeface="+mn-ea"/>
          <a:cs typeface="+mn-cs"/>
        </a:defRPr>
      </a:lvl5pPr>
      <a:lvl6pPr marL="2561623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6pPr>
      <a:lvl7pPr marL="3027373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7pPr>
      <a:lvl8pPr marL="3493122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8pPr>
      <a:lvl9pPr marL="3958872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1pPr>
      <a:lvl2pPr marL="465750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2pPr>
      <a:lvl3pPr marL="931499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3pPr>
      <a:lvl4pPr marL="1397249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4pPr>
      <a:lvl5pPr marL="1862999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5pPr>
      <a:lvl6pPr marL="2328748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6pPr>
      <a:lvl7pPr marL="2794498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7pPr>
      <a:lvl8pPr marL="3260247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8pPr>
      <a:lvl9pPr marL="3725997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12" userDrawn="1">
          <p15:clr>
            <a:srgbClr val="F26B43"/>
          </p15:clr>
        </p15:guide>
        <p15:guide id="2" orient="horz" pos="3827" userDrawn="1">
          <p15:clr>
            <a:srgbClr val="F26B43"/>
          </p15:clr>
        </p15:guide>
        <p15:guide id="3" orient="horz" pos="196" userDrawn="1">
          <p15:clr>
            <a:srgbClr val="F26B43"/>
          </p15:clr>
        </p15:guide>
        <p15:guide id="4" pos="748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73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937787-BE23-8F0F-65AD-1A0E80960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75" y="340023"/>
            <a:ext cx="10541615" cy="12344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1908E0-3691-4D2B-0D10-4FAA97EA6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275" y="1700113"/>
            <a:ext cx="10541615" cy="4052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4217AF-8B27-136D-F185-495621437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92" y="6076058"/>
            <a:ext cx="1228511" cy="306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1" b="1">
                <a:solidFill>
                  <a:schemeClr val="bg1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019885-A15F-B5DA-262E-09FC0D527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9500" y="6080093"/>
            <a:ext cx="7395242" cy="306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5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19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79" r:id="rId2"/>
    <p:sldLayoutId id="2147483738" r:id="rId3"/>
    <p:sldLayoutId id="2147483739" r:id="rId4"/>
    <p:sldLayoutId id="2147483741" r:id="rId5"/>
    <p:sldLayoutId id="2147483743" r:id="rId6"/>
    <p:sldLayoutId id="2147483745" r:id="rId7"/>
    <p:sldLayoutId id="2147483747" r:id="rId8"/>
    <p:sldLayoutId id="2147483748" r:id="rId9"/>
    <p:sldLayoutId id="2147483749" r:id="rId10"/>
    <p:sldLayoutId id="2147483751" r:id="rId11"/>
    <p:sldLayoutId id="2147483752" r:id="rId12"/>
    <p:sldLayoutId id="2147483750" r:id="rId13"/>
    <p:sldLayoutId id="2147483753" r:id="rId14"/>
    <p:sldLayoutId id="2147483754" r:id="rId15"/>
    <p:sldLayoutId id="2147483755" r:id="rId16"/>
    <p:sldLayoutId id="2147483756" r:id="rId17"/>
  </p:sldLayoutIdLst>
  <p:hf hdr="0" dt="0"/>
  <p:txStyles>
    <p:titleStyle>
      <a:lvl1pPr algn="l" defTabSz="931499" rtl="0" eaLnBrk="1" latinLnBrk="0" hangingPunct="1">
        <a:lnSpc>
          <a:spcPct val="90000"/>
        </a:lnSpc>
        <a:spcBef>
          <a:spcPct val="0"/>
        </a:spcBef>
        <a:buNone/>
        <a:defRPr sz="3667" b="1" kern="1200">
          <a:solidFill>
            <a:srgbClr val="01153B"/>
          </a:solidFill>
          <a:latin typeface="+mj-lt"/>
          <a:ea typeface="+mj-ea"/>
          <a:cs typeface="+mj-cs"/>
        </a:defRPr>
      </a:lvl1pPr>
    </p:titleStyle>
    <p:bodyStyle>
      <a:lvl1pPr marL="232875" indent="-232875" algn="l" defTabSz="931499" rtl="0" eaLnBrk="1" latinLnBrk="0" hangingPunct="1">
        <a:lnSpc>
          <a:spcPct val="90000"/>
        </a:lnSpc>
        <a:spcBef>
          <a:spcPts val="1019"/>
        </a:spcBef>
        <a:buFont typeface="Arial" panose="020B0604020202020204" pitchFamily="34" charset="0"/>
        <a:buChar char="•"/>
        <a:defRPr sz="2852" kern="1200">
          <a:solidFill>
            <a:srgbClr val="01153B"/>
          </a:solidFill>
          <a:latin typeface="+mn-lt"/>
          <a:ea typeface="+mn-ea"/>
          <a:cs typeface="+mn-cs"/>
        </a:defRPr>
      </a:lvl1pPr>
      <a:lvl2pPr marL="698624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2445" kern="1200">
          <a:solidFill>
            <a:srgbClr val="01153B"/>
          </a:solidFill>
          <a:latin typeface="+mn-lt"/>
          <a:ea typeface="+mn-ea"/>
          <a:cs typeface="+mn-cs"/>
        </a:defRPr>
      </a:lvl2pPr>
      <a:lvl3pPr marL="1164374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2037" kern="1200">
          <a:solidFill>
            <a:srgbClr val="01153B"/>
          </a:solidFill>
          <a:latin typeface="+mn-lt"/>
          <a:ea typeface="+mn-ea"/>
          <a:cs typeface="+mn-cs"/>
        </a:defRPr>
      </a:lvl3pPr>
      <a:lvl4pPr marL="1630124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rgbClr val="01153B"/>
          </a:solidFill>
          <a:latin typeface="+mn-lt"/>
          <a:ea typeface="+mn-ea"/>
          <a:cs typeface="+mn-cs"/>
        </a:defRPr>
      </a:lvl4pPr>
      <a:lvl5pPr marL="2095873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rgbClr val="01153B"/>
          </a:solidFill>
          <a:latin typeface="+mn-lt"/>
          <a:ea typeface="+mn-ea"/>
          <a:cs typeface="+mn-cs"/>
        </a:defRPr>
      </a:lvl5pPr>
      <a:lvl6pPr marL="2561623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6pPr>
      <a:lvl7pPr marL="3027373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7pPr>
      <a:lvl8pPr marL="3493122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8pPr>
      <a:lvl9pPr marL="3958872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1pPr>
      <a:lvl2pPr marL="465750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2pPr>
      <a:lvl3pPr marL="931499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3pPr>
      <a:lvl4pPr marL="1397249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4pPr>
      <a:lvl5pPr marL="1862999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5pPr>
      <a:lvl6pPr marL="2328748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6pPr>
      <a:lvl7pPr marL="2794498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7pPr>
      <a:lvl8pPr marL="3260247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8pPr>
      <a:lvl9pPr marL="3725997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12" userDrawn="1">
          <p15:clr>
            <a:srgbClr val="F26B43"/>
          </p15:clr>
        </p15:guide>
        <p15:guide id="2" orient="horz" pos="3827" userDrawn="1">
          <p15:clr>
            <a:srgbClr val="F26B43"/>
          </p15:clr>
        </p15:guide>
        <p15:guide id="3" orient="horz" pos="196" userDrawn="1">
          <p15:clr>
            <a:srgbClr val="F26B43"/>
          </p15:clr>
        </p15:guide>
        <p15:guide id="4" pos="7487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73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937787-BE23-8F0F-65AD-1A0E80960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75" y="340023"/>
            <a:ext cx="10541615" cy="12344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1908E0-3691-4D2B-0D10-4FAA97EA6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275" y="1700113"/>
            <a:ext cx="10541615" cy="4052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4217AF-8B27-136D-F185-495621437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92" y="6076058"/>
            <a:ext cx="1228511" cy="306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1" b="1">
                <a:solidFill>
                  <a:schemeClr val="bg1"/>
                </a:solidFill>
              </a:defRPr>
            </a:lvl1pPr>
          </a:lstStyle>
          <a:p>
            <a:fld id="{17983C20-06AD-0044-8919-5E6923E2394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019885-A15F-B5DA-262E-09FC0D527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9500" y="6080093"/>
            <a:ext cx="7395242" cy="306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5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836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80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hf hdr="0" dt="0"/>
  <p:txStyles>
    <p:titleStyle>
      <a:lvl1pPr algn="l" defTabSz="931499" rtl="0" eaLnBrk="1" latinLnBrk="0" hangingPunct="1">
        <a:lnSpc>
          <a:spcPct val="90000"/>
        </a:lnSpc>
        <a:spcBef>
          <a:spcPct val="0"/>
        </a:spcBef>
        <a:buNone/>
        <a:defRPr sz="3667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2875" indent="-232875" algn="l" defTabSz="931499" rtl="0" eaLnBrk="1" latinLnBrk="0" hangingPunct="1">
        <a:lnSpc>
          <a:spcPct val="90000"/>
        </a:lnSpc>
        <a:spcBef>
          <a:spcPts val="1019"/>
        </a:spcBef>
        <a:buFont typeface="Arial" panose="020B0604020202020204" pitchFamily="34" charset="0"/>
        <a:buChar char="•"/>
        <a:defRPr sz="2852" kern="1200">
          <a:solidFill>
            <a:schemeClr val="bg1"/>
          </a:solidFill>
          <a:latin typeface="+mn-lt"/>
          <a:ea typeface="+mn-ea"/>
          <a:cs typeface="+mn-cs"/>
        </a:defRPr>
      </a:lvl1pPr>
      <a:lvl2pPr marL="698624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2445" kern="1200">
          <a:solidFill>
            <a:schemeClr val="bg1"/>
          </a:solidFill>
          <a:latin typeface="+mn-lt"/>
          <a:ea typeface="+mn-ea"/>
          <a:cs typeface="+mn-cs"/>
        </a:defRPr>
      </a:lvl2pPr>
      <a:lvl3pPr marL="1164374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2037" kern="1200">
          <a:solidFill>
            <a:schemeClr val="bg1"/>
          </a:solidFill>
          <a:latin typeface="+mn-lt"/>
          <a:ea typeface="+mn-ea"/>
          <a:cs typeface="+mn-cs"/>
        </a:defRPr>
      </a:lvl3pPr>
      <a:lvl4pPr marL="1630124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chemeClr val="bg1"/>
          </a:solidFill>
          <a:latin typeface="+mn-lt"/>
          <a:ea typeface="+mn-ea"/>
          <a:cs typeface="+mn-cs"/>
        </a:defRPr>
      </a:lvl4pPr>
      <a:lvl5pPr marL="2095873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chemeClr val="bg1"/>
          </a:solidFill>
          <a:latin typeface="+mn-lt"/>
          <a:ea typeface="+mn-ea"/>
          <a:cs typeface="+mn-cs"/>
        </a:defRPr>
      </a:lvl5pPr>
      <a:lvl6pPr marL="2561623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6pPr>
      <a:lvl7pPr marL="3027373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7pPr>
      <a:lvl8pPr marL="3493122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8pPr>
      <a:lvl9pPr marL="3958872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1pPr>
      <a:lvl2pPr marL="465750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2pPr>
      <a:lvl3pPr marL="931499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3pPr>
      <a:lvl4pPr marL="1397249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4pPr>
      <a:lvl5pPr marL="1862999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5pPr>
      <a:lvl6pPr marL="2328748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6pPr>
      <a:lvl7pPr marL="2794498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7pPr>
      <a:lvl8pPr marL="3260247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8pPr>
      <a:lvl9pPr marL="3725997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12" userDrawn="1">
          <p15:clr>
            <a:srgbClr val="F26B43"/>
          </p15:clr>
        </p15:guide>
        <p15:guide id="2" orient="horz" pos="3827" userDrawn="1">
          <p15:clr>
            <a:srgbClr val="F26B43"/>
          </p15:clr>
        </p15:guide>
        <p15:guide id="3" orient="horz" pos="196" userDrawn="1">
          <p15:clr>
            <a:srgbClr val="F26B43"/>
          </p15:clr>
        </p15:guide>
        <p15:guide id="4" pos="7487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73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937787-BE23-8F0F-65AD-1A0E80960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75" y="340023"/>
            <a:ext cx="10541615" cy="12344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1908E0-3691-4D2B-0D10-4FAA97EA6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275" y="1700113"/>
            <a:ext cx="10541615" cy="4052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0306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</p:sldLayoutIdLst>
  <p:hf hdr="0" dt="0"/>
  <p:txStyles>
    <p:titleStyle>
      <a:lvl1pPr algn="l" defTabSz="931499" rtl="0" eaLnBrk="1" latinLnBrk="0" hangingPunct="1">
        <a:lnSpc>
          <a:spcPct val="90000"/>
        </a:lnSpc>
        <a:spcBef>
          <a:spcPct val="0"/>
        </a:spcBef>
        <a:buNone/>
        <a:defRPr sz="3667" b="1" kern="1200">
          <a:solidFill>
            <a:srgbClr val="FF0035"/>
          </a:solidFill>
          <a:latin typeface="+mj-lt"/>
          <a:ea typeface="+mj-ea"/>
          <a:cs typeface="+mj-cs"/>
        </a:defRPr>
      </a:lvl1pPr>
    </p:titleStyle>
    <p:bodyStyle>
      <a:lvl1pPr marL="232875" indent="-232875" algn="l" defTabSz="931499" rtl="0" eaLnBrk="1" latinLnBrk="0" hangingPunct="1">
        <a:lnSpc>
          <a:spcPct val="90000"/>
        </a:lnSpc>
        <a:spcBef>
          <a:spcPts val="1019"/>
        </a:spcBef>
        <a:buFont typeface="Arial" panose="020B0604020202020204" pitchFamily="34" charset="0"/>
        <a:buChar char="•"/>
        <a:defRPr sz="2852" kern="1200">
          <a:solidFill>
            <a:srgbClr val="01153B"/>
          </a:solidFill>
          <a:latin typeface="+mn-lt"/>
          <a:ea typeface="+mn-ea"/>
          <a:cs typeface="+mn-cs"/>
        </a:defRPr>
      </a:lvl1pPr>
      <a:lvl2pPr marL="698624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2445" kern="1200">
          <a:solidFill>
            <a:srgbClr val="01153B"/>
          </a:solidFill>
          <a:latin typeface="+mn-lt"/>
          <a:ea typeface="+mn-ea"/>
          <a:cs typeface="+mn-cs"/>
        </a:defRPr>
      </a:lvl2pPr>
      <a:lvl3pPr marL="1164374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2037" kern="1200">
          <a:solidFill>
            <a:srgbClr val="01153B"/>
          </a:solidFill>
          <a:latin typeface="+mn-lt"/>
          <a:ea typeface="+mn-ea"/>
          <a:cs typeface="+mn-cs"/>
        </a:defRPr>
      </a:lvl3pPr>
      <a:lvl4pPr marL="1630124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rgbClr val="01153B"/>
          </a:solidFill>
          <a:latin typeface="+mn-lt"/>
          <a:ea typeface="+mn-ea"/>
          <a:cs typeface="+mn-cs"/>
        </a:defRPr>
      </a:lvl4pPr>
      <a:lvl5pPr marL="2095873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rgbClr val="01153B"/>
          </a:solidFill>
          <a:latin typeface="+mn-lt"/>
          <a:ea typeface="+mn-ea"/>
          <a:cs typeface="+mn-cs"/>
        </a:defRPr>
      </a:lvl5pPr>
      <a:lvl6pPr marL="2561623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6pPr>
      <a:lvl7pPr marL="3027373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7pPr>
      <a:lvl8pPr marL="3493122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8pPr>
      <a:lvl9pPr marL="3958872" indent="-232875" algn="l" defTabSz="931499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1pPr>
      <a:lvl2pPr marL="465750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2pPr>
      <a:lvl3pPr marL="931499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3pPr>
      <a:lvl4pPr marL="1397249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4pPr>
      <a:lvl5pPr marL="1862999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5pPr>
      <a:lvl6pPr marL="2328748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6pPr>
      <a:lvl7pPr marL="2794498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7pPr>
      <a:lvl8pPr marL="3260247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8pPr>
      <a:lvl9pPr marL="3725997" algn="l" defTabSz="931499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12" userDrawn="1">
          <p15:clr>
            <a:srgbClr val="F26B43"/>
          </p15:clr>
        </p15:guide>
        <p15:guide id="2" orient="horz" pos="3827" userDrawn="1">
          <p15:clr>
            <a:srgbClr val="F26B43"/>
          </p15:clr>
        </p15:guide>
        <p15:guide id="3" orient="horz" pos="196" userDrawn="1">
          <p15:clr>
            <a:srgbClr val="F26B43"/>
          </p15:clr>
        </p15:guide>
        <p15:guide id="4" pos="74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.gi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.gi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3.jpg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91FBA-545E-AACB-5A4F-8AC82DEC0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182FF-CA74-CFA2-4ACD-69EE732D3F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3"/>
                </a:solidFill>
              </a:rPr>
              <a:t>Berlin Convention Finder</a:t>
            </a:r>
            <a:br>
              <a:rPr lang="de-DE" dirty="0" smtClean="0">
                <a:solidFill>
                  <a:schemeClr val="accent3"/>
                </a:solidFill>
              </a:rPr>
            </a:br>
            <a:r>
              <a:rPr lang="de-DE" dirty="0" smtClean="0"/>
              <a:t>Mitmach-Kampagne</a:t>
            </a:r>
            <a:br>
              <a:rPr lang="de-DE" dirty="0" smtClean="0"/>
            </a:br>
            <a:r>
              <a:rPr lang="de-DE" dirty="0" smtClean="0">
                <a:solidFill>
                  <a:schemeClr val="accent3"/>
                </a:solidFill>
              </a:rPr>
              <a:t/>
            </a:r>
            <a:br>
              <a:rPr lang="de-DE" dirty="0" smtClean="0">
                <a:solidFill>
                  <a:schemeClr val="accent3"/>
                </a:solidFill>
              </a:rPr>
            </a:br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9B85FBC-E9E1-4DF4-2773-516B085DB3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DE" sz="1800" b="1" dirty="0" smtClean="0">
                <a:latin typeface="visitBerlin Office"/>
              </a:rPr>
              <a:t>Kurzanleitung</a:t>
            </a:r>
            <a:endParaRPr lang="de-DE" sz="1800" dirty="0">
              <a:latin typeface="visitBerlin Office"/>
            </a:endParaRPr>
          </a:p>
        </p:txBody>
      </p:sp>
    </p:spTree>
    <p:extLst>
      <p:ext uri="{BB962C8B-B14F-4D97-AF65-F5344CB8AC3E}">
        <p14:creationId xmlns:p14="http://schemas.microsoft.com/office/powerpoint/2010/main" val="31040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AB1CC-E218-3E00-A7B2-91EF9E201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811249-CD70-C77F-F9D6-810249BFE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825" y="540561"/>
            <a:ext cx="8013690" cy="549525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3"/>
                </a:solidFill>
              </a:rPr>
              <a:t>Schritt </a:t>
            </a:r>
            <a:r>
              <a:rPr lang="de-DE" dirty="0">
                <a:solidFill>
                  <a:schemeClr val="accent3"/>
                </a:solidFill>
              </a:rPr>
              <a:t>1</a:t>
            </a:r>
            <a:endParaRPr lang="de-DE" b="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0B6A03A9-53B5-1487-9DA9-74EFAB4AC746}"/>
              </a:ext>
            </a:extLst>
          </p:cNvPr>
          <p:cNvSpPr txBox="1">
            <a:spLocks/>
          </p:cNvSpPr>
          <p:nvPr/>
        </p:nvSpPr>
        <p:spPr>
          <a:xfrm>
            <a:off x="503825" y="1460908"/>
            <a:ext cx="6595475" cy="1161236"/>
          </a:xfrm>
          <a:prstGeom prst="rect">
            <a:avLst/>
          </a:prstGeom>
        </p:spPr>
        <p:txBody>
          <a:bodyPr vert="horz" lIns="93146" tIns="46573" rIns="93146" bIns="46573" numCol="1" spcCol="36000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1153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1153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1153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1153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9"/>
              </a:spcBef>
              <a:defRPr sz="1900">
                <a:solidFill>
                  <a:srgbClr val="EEEEEE"/>
                </a:solidFill>
                <a:latin typeface="Inter Regular Regular"/>
                <a:ea typeface="Inter Regular Regular"/>
                <a:cs typeface="Inter Regular Regular"/>
                <a:sym typeface="Inter Regular Regular"/>
              </a:defRPr>
            </a:pPr>
            <a:r>
              <a:rPr lang="de-DE" sz="1400" b="1" dirty="0">
                <a:latin typeface="Inter Regular Regular"/>
                <a:cs typeface="visitBerlin Office" panose="020B0504010101010104" pitchFamily="34" charset="0"/>
              </a:rPr>
              <a:t>Klicken Sie in dieser Präsentation die Folie (Seite </a:t>
            </a:r>
            <a:r>
              <a:rPr lang="de-DE" sz="1400" b="1" dirty="0" smtClean="0">
                <a:latin typeface="Inter Regular Regular"/>
                <a:cs typeface="visitBerlin Office" panose="020B0504010101010104" pitchFamily="34" charset="0"/>
              </a:rPr>
              <a:t>4 </a:t>
            </a:r>
            <a:r>
              <a:rPr lang="de-DE" sz="1400" b="1" dirty="0" smtClean="0">
                <a:latin typeface="Inter Regular Regular"/>
                <a:cs typeface="visitBerlin Office" panose="020B0504010101010104" pitchFamily="34" charset="0"/>
              </a:rPr>
              <a:t>oder Seite 5) </a:t>
            </a:r>
            <a:r>
              <a:rPr lang="de-DE" sz="1400" b="1" dirty="0">
                <a:latin typeface="Inter Regular Regular"/>
                <a:cs typeface="visitBerlin Office" panose="020B0504010101010104" pitchFamily="34" charset="0"/>
              </a:rPr>
              <a:t>an, </a:t>
            </a:r>
            <a:r>
              <a:rPr lang="de-DE" sz="1400" b="1" dirty="0" smtClean="0">
                <a:latin typeface="Inter Regular Regular"/>
                <a:cs typeface="visitBerlin Office" panose="020B0504010101010104" pitchFamily="34" charset="0"/>
              </a:rPr>
              <a:t>deren </a:t>
            </a:r>
            <a:r>
              <a:rPr lang="de-DE" sz="1400" b="1" dirty="0">
                <a:latin typeface="Inter Regular Regular"/>
                <a:cs typeface="visitBerlin Office" panose="020B0504010101010104" pitchFamily="34" charset="0"/>
              </a:rPr>
              <a:t>Hintergrundbild Sie </a:t>
            </a:r>
            <a:r>
              <a:rPr lang="de-DE" sz="1400" b="1" dirty="0" smtClean="0">
                <a:latin typeface="Inter Regular Regular"/>
                <a:cs typeface="visitBerlin Office" panose="020B0504010101010104" pitchFamily="34" charset="0"/>
              </a:rPr>
              <a:t>austauschen </a:t>
            </a:r>
            <a:r>
              <a:rPr lang="de-DE" sz="1400" b="1" dirty="0">
                <a:latin typeface="Inter Regular Regular"/>
                <a:cs typeface="visitBerlin Office" panose="020B0504010101010104" pitchFamily="34" charset="0"/>
              </a:rPr>
              <a:t>wollen.</a:t>
            </a:r>
          </a:p>
          <a:p>
            <a:pPr>
              <a:spcBef>
                <a:spcPts val="509"/>
              </a:spcBef>
              <a:defRPr sz="1900">
                <a:solidFill>
                  <a:srgbClr val="EEEEEE"/>
                </a:solidFill>
                <a:latin typeface="Inter Regular Regular"/>
                <a:ea typeface="Inter Regular Regular"/>
                <a:cs typeface="Inter Regular Regular"/>
                <a:sym typeface="Inter Regular Regular"/>
              </a:defRPr>
            </a:pPr>
            <a:endParaRPr lang="de-DE" sz="1400" dirty="0">
              <a:latin typeface="Inter Regular Regular"/>
              <a:cs typeface="visitBerlin Office" panose="020B05040101010101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308" y="1460908"/>
            <a:ext cx="3227459" cy="1683595"/>
          </a:xfrm>
          <a:prstGeom prst="rect">
            <a:avLst/>
          </a:prstGeom>
          <a:ln w="6350">
            <a:solidFill>
              <a:schemeClr val="bg1"/>
            </a:solidFill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308" y="3515325"/>
            <a:ext cx="3227459" cy="224438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855" y="334268"/>
            <a:ext cx="2146518" cy="582251"/>
          </a:xfrm>
          <a:prstGeom prst="rect">
            <a:avLst/>
          </a:prstGeom>
        </p:spPr>
      </p:pic>
      <p:sp>
        <p:nvSpPr>
          <p:cNvPr id="7" name="Textplatzhalter 4">
            <a:extLst>
              <a:ext uri="{FF2B5EF4-FFF2-40B4-BE49-F238E27FC236}">
                <a16:creationId xmlns:a16="http://schemas.microsoft.com/office/drawing/2014/main" id="{0B6A03A9-53B5-1487-9DA9-74EFAB4AC746}"/>
              </a:ext>
            </a:extLst>
          </p:cNvPr>
          <p:cNvSpPr txBox="1">
            <a:spLocks/>
          </p:cNvSpPr>
          <p:nvPr/>
        </p:nvSpPr>
        <p:spPr>
          <a:xfrm>
            <a:off x="503825" y="3518308"/>
            <a:ext cx="6595475" cy="786992"/>
          </a:xfrm>
          <a:prstGeom prst="rect">
            <a:avLst/>
          </a:prstGeom>
        </p:spPr>
        <p:txBody>
          <a:bodyPr vert="horz" lIns="93146" tIns="46573" rIns="93146" bIns="46573" numCol="1" spcCol="36000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1153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1153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1153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1153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900">
                <a:solidFill>
                  <a:srgbClr val="EEEEEE"/>
                </a:solidFill>
                <a:latin typeface="Inter Regular Regular"/>
                <a:ea typeface="Inter Regular Regular"/>
                <a:cs typeface="Inter Regular Regular"/>
                <a:sym typeface="Inter Regular Regular"/>
              </a:defRPr>
            </a:pPr>
            <a:r>
              <a:rPr lang="de-DE" sz="1400" b="1" dirty="0" smtClean="0">
                <a:cs typeface="visitBerlin Office" panose="020B0504010101010104" pitchFamily="34" charset="0"/>
              </a:rPr>
              <a:t>Schieben </a:t>
            </a:r>
            <a:r>
              <a:rPr lang="de-DE" sz="1400" b="1" dirty="0">
                <a:cs typeface="visitBerlin Office" panose="020B0504010101010104" pitchFamily="34" charset="0"/>
              </a:rPr>
              <a:t>Sie den Rahmen </a:t>
            </a:r>
            <a:r>
              <a:rPr lang="de-DE" sz="1400" b="1" dirty="0" smtClean="0">
                <a:cs typeface="visitBerlin Office" panose="020B0504010101010104" pitchFamily="34" charset="0"/>
              </a:rPr>
              <a:t>beiseite </a:t>
            </a:r>
            <a:r>
              <a:rPr lang="de-DE" sz="1400" b="1" dirty="0">
                <a:cs typeface="visitBerlin Office" panose="020B0504010101010104" pitchFamily="34" charset="0"/>
              </a:rPr>
              <a:t>und klicken Sie in der Hintergrundgrafik auf das </a:t>
            </a:r>
            <a:r>
              <a:rPr lang="de-DE" sz="1400" b="1" dirty="0" smtClean="0">
                <a:cs typeface="visitBerlin Office" panose="020B0504010101010104" pitchFamily="34" charset="0"/>
              </a:rPr>
              <a:t>Foto-Icon. </a:t>
            </a:r>
          </a:p>
          <a:p>
            <a:pPr>
              <a:defRPr sz="1900">
                <a:solidFill>
                  <a:srgbClr val="EEEEEE"/>
                </a:solidFill>
                <a:latin typeface="Inter Regular Regular"/>
                <a:ea typeface="Inter Regular Regular"/>
                <a:cs typeface="Inter Regular Regular"/>
                <a:sym typeface="Inter Regular Regular"/>
              </a:defRPr>
            </a:pPr>
            <a:endParaRPr lang="en-US" sz="1400" dirty="0">
              <a:cs typeface="visitBerlin Office" panose="020B0504010101010104" pitchFamily="34" charset="0"/>
              <a:sym typeface="Inter Regular Regular"/>
            </a:endParaRPr>
          </a:p>
          <a:p>
            <a:pPr>
              <a:defRPr sz="1900">
                <a:solidFill>
                  <a:srgbClr val="EEEEEE"/>
                </a:solidFill>
                <a:latin typeface="Inter Regular Regular"/>
                <a:ea typeface="Inter Regular Regular"/>
                <a:cs typeface="Inter Regular Regular"/>
                <a:sym typeface="Inter Regular Regular"/>
              </a:defRPr>
            </a:pPr>
            <a:endParaRPr lang="en-US" sz="1400" dirty="0" smtClean="0">
              <a:cs typeface="visitBerlin Office" panose="020B0504010101010104" pitchFamily="34" charset="0"/>
              <a:sym typeface="Inter Regular Regular"/>
            </a:endParaRPr>
          </a:p>
          <a:p>
            <a:pPr>
              <a:defRPr sz="1900">
                <a:solidFill>
                  <a:srgbClr val="EEEEEE"/>
                </a:solidFill>
                <a:latin typeface="Inter Regular Regular"/>
                <a:ea typeface="Inter Regular Regular"/>
                <a:cs typeface="Inter Regular Regular"/>
                <a:sym typeface="Inter Regular Regular"/>
              </a:defRPr>
            </a:pPr>
            <a:endParaRPr lang="en-US" sz="1400" dirty="0">
              <a:cs typeface="visitBerlin Office" panose="020B0504010101010104" pitchFamily="34" charset="0"/>
              <a:sym typeface="Inter Regular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0721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AB1CC-E218-3E00-A7B2-91EF9E201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089" y="1460908"/>
            <a:ext cx="3232677" cy="1810865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0090" y="3613015"/>
            <a:ext cx="3232677" cy="1702888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C811249-CD70-C77F-F9D6-810249BFE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825" y="540561"/>
            <a:ext cx="8013690" cy="549525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3"/>
                </a:solidFill>
              </a:rPr>
              <a:t>Schritt 2</a:t>
            </a:r>
            <a:endParaRPr lang="de-DE" b="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0B6A03A9-53B5-1487-9DA9-74EFAB4AC746}"/>
              </a:ext>
            </a:extLst>
          </p:cNvPr>
          <p:cNvSpPr txBox="1">
            <a:spLocks/>
          </p:cNvSpPr>
          <p:nvPr/>
        </p:nvSpPr>
        <p:spPr>
          <a:xfrm>
            <a:off x="503825" y="1460908"/>
            <a:ext cx="6595475" cy="1161236"/>
          </a:xfrm>
          <a:prstGeom prst="rect">
            <a:avLst/>
          </a:prstGeom>
        </p:spPr>
        <p:txBody>
          <a:bodyPr vert="horz" lIns="93146" tIns="46573" rIns="93146" bIns="46573" numCol="1" spcCol="36000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1153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1153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1153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1153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900">
                <a:solidFill>
                  <a:srgbClr val="EEEEEE"/>
                </a:solidFill>
                <a:latin typeface="Inter Regular Regular"/>
                <a:ea typeface="Inter Regular Regular"/>
                <a:cs typeface="Inter Regular Regular"/>
                <a:sym typeface="Inter Regular Regular"/>
              </a:defRPr>
            </a:pPr>
            <a:r>
              <a:rPr lang="de-DE" sz="1400" b="1" dirty="0">
                <a:latin typeface="Inter Regular Regular"/>
                <a:cs typeface="visitBerlin Office" panose="020B0504010101010104" pitchFamily="34" charset="0"/>
              </a:rPr>
              <a:t>Mit Klick auf das Bild-Icon können Sie Ihr </a:t>
            </a:r>
            <a:r>
              <a:rPr lang="de-DE" sz="1400" b="1" dirty="0" smtClean="0">
                <a:latin typeface="Inter Regular Regular"/>
                <a:cs typeface="visitBerlin Office" panose="020B0504010101010104" pitchFamily="34" charset="0"/>
              </a:rPr>
              <a:t>individuelles </a:t>
            </a:r>
            <a:r>
              <a:rPr lang="de-DE" sz="1400" b="1" dirty="0">
                <a:latin typeface="Inter Regular Regular"/>
                <a:cs typeface="visitBerlin Office" panose="020B0504010101010104" pitchFamily="34" charset="0"/>
              </a:rPr>
              <a:t>Unternehmensfoto (z.B. Außenansicht, Location, Serviceangebot, Team) vom </a:t>
            </a:r>
            <a:r>
              <a:rPr lang="de-DE" sz="1400" b="1" dirty="0" smtClean="0">
                <a:latin typeface="Inter Regular Regular"/>
                <a:cs typeface="visitBerlin Office" panose="020B0504010101010104" pitchFamily="34" charset="0"/>
              </a:rPr>
              <a:t>Rechner auswählen </a:t>
            </a:r>
            <a:r>
              <a:rPr lang="de-DE" sz="1400" b="1" dirty="0">
                <a:latin typeface="Inter Regular Regular"/>
                <a:cs typeface="visitBerlin Office" panose="020B0504010101010104" pitchFamily="34" charset="0"/>
              </a:rPr>
              <a:t>und </a:t>
            </a:r>
            <a:r>
              <a:rPr lang="de-DE" sz="1400" b="1" dirty="0" smtClean="0">
                <a:latin typeface="Inter Regular Regular"/>
                <a:cs typeface="visitBerlin Office" panose="020B0504010101010104" pitchFamily="34" charset="0"/>
              </a:rPr>
              <a:t>einfügen.</a:t>
            </a:r>
            <a:r>
              <a:rPr lang="en-US" sz="1400" dirty="0">
                <a:latin typeface="Inter Regular Regular"/>
                <a:sym typeface="Inter Regular Regular"/>
              </a:rPr>
              <a:t> </a:t>
            </a:r>
            <a:endParaRPr lang="en-US" sz="1400" dirty="0" smtClean="0">
              <a:latin typeface="Inter Regular Regular"/>
              <a:sym typeface="Inter Regular Regular"/>
            </a:endParaRPr>
          </a:p>
          <a:p>
            <a:pPr>
              <a:defRPr sz="1900">
                <a:solidFill>
                  <a:srgbClr val="EEEEEE"/>
                </a:solidFill>
                <a:latin typeface="Inter Regular Regular"/>
                <a:ea typeface="Inter Regular Regular"/>
                <a:cs typeface="Inter Regular Regular"/>
                <a:sym typeface="Inter Regular Regular"/>
              </a:defRPr>
            </a:pPr>
            <a:endParaRPr lang="de-DE" sz="1400" b="1" dirty="0" smtClean="0">
              <a:latin typeface="Inter Regular Regular"/>
              <a:cs typeface="visitBerlin Office" panose="020B0504010101010104" pitchFamily="34" charset="0"/>
            </a:endParaRPr>
          </a:p>
          <a:p>
            <a:pPr>
              <a:defRPr sz="1900">
                <a:solidFill>
                  <a:srgbClr val="EEEEEE"/>
                </a:solidFill>
                <a:latin typeface="Inter Regular Regular"/>
                <a:ea typeface="Inter Regular Regular"/>
                <a:cs typeface="Inter Regular Regular"/>
                <a:sym typeface="Inter Regular Regular"/>
              </a:defRPr>
            </a:pPr>
            <a:endParaRPr lang="de-DE" sz="700" b="1" dirty="0">
              <a:latin typeface="Inter Regular Regular"/>
              <a:cs typeface="visitBerlin Office" panose="020B0504010101010104" pitchFamily="34" charset="0"/>
            </a:endParaRPr>
          </a:p>
          <a:p>
            <a:pPr>
              <a:defRPr sz="1900">
                <a:solidFill>
                  <a:srgbClr val="EEEEEE"/>
                </a:solidFill>
                <a:latin typeface="Inter Regular Regular"/>
                <a:ea typeface="Inter Regular Regular"/>
                <a:cs typeface="Inter Regular Regular"/>
                <a:sym typeface="Inter Regular Regular"/>
              </a:defRPr>
            </a:pPr>
            <a:r>
              <a:rPr lang="de-DE" sz="1400" b="1" dirty="0">
                <a:latin typeface="Inter Regular Regular"/>
                <a:cs typeface="visitBerlin Office" panose="020B0504010101010104" pitchFamily="34" charset="0"/>
              </a:rPr>
              <a:t>Schieben Sie den </a:t>
            </a:r>
            <a:r>
              <a:rPr lang="de-DE" sz="1400" b="1" dirty="0" smtClean="0">
                <a:latin typeface="Inter Regular Regular"/>
                <a:cs typeface="visitBerlin Office" panose="020B0504010101010104" pitchFamily="34" charset="0"/>
              </a:rPr>
              <a:t>Rahmen wieder in die ursprüngliche Position. </a:t>
            </a:r>
            <a:r>
              <a:rPr lang="de-DE" sz="1400" b="1" dirty="0">
                <a:latin typeface="Inter Regular Regular"/>
                <a:cs typeface="visitBerlin Office" panose="020B0504010101010104" pitchFamily="34" charset="0"/>
              </a:rPr>
              <a:t>S</a:t>
            </a:r>
            <a:r>
              <a:rPr lang="de-DE" sz="1400" b="1" dirty="0" smtClean="0">
                <a:latin typeface="Inter Regular Regular"/>
                <a:cs typeface="visitBerlin Office" panose="020B0504010101010104" pitchFamily="34" charset="0"/>
              </a:rPr>
              <a:t>peichern Sie nun die Grafik </a:t>
            </a:r>
            <a:r>
              <a:rPr lang="de-DE" sz="1400" b="1" dirty="0">
                <a:latin typeface="Inter Regular Regular"/>
                <a:cs typeface="visitBerlin Office" panose="020B0504010101010104" pitchFamily="34" charset="0"/>
              </a:rPr>
              <a:t>als </a:t>
            </a:r>
            <a:r>
              <a:rPr lang="de-DE" sz="1400" b="1" dirty="0" smtClean="0">
                <a:latin typeface="Inter Regular Regular"/>
                <a:cs typeface="visitBerlin Office" panose="020B0504010101010104" pitchFamily="34" charset="0"/>
              </a:rPr>
              <a:t>Bild: Klicken Sie auf </a:t>
            </a:r>
            <a:r>
              <a:rPr lang="de-DE" sz="1400" b="1" dirty="0">
                <a:latin typeface="Inter Regular Regular"/>
                <a:cs typeface="visitBerlin Office" panose="020B0504010101010104" pitchFamily="34" charset="0"/>
              </a:rPr>
              <a:t>„Datei“ → „</a:t>
            </a:r>
            <a:r>
              <a:rPr lang="de-DE" sz="1400" b="1" dirty="0" smtClean="0">
                <a:latin typeface="Inter Regular Regular"/>
                <a:cs typeface="visitBerlin Office" panose="020B0504010101010104" pitchFamily="34" charset="0"/>
              </a:rPr>
              <a:t>Exportieren“, </a:t>
            </a:r>
            <a:r>
              <a:rPr lang="de-DE" sz="1400" b="1" dirty="0">
                <a:latin typeface="Inter Regular Regular"/>
                <a:cs typeface="visitBerlin Office" panose="020B0504010101010104" pitchFamily="34" charset="0"/>
              </a:rPr>
              <a:t>w</a:t>
            </a:r>
            <a:r>
              <a:rPr lang="de-DE" sz="1400" b="1" dirty="0" smtClean="0">
                <a:latin typeface="Inter Regular Regular"/>
                <a:cs typeface="visitBerlin Office" panose="020B0504010101010104" pitchFamily="34" charset="0"/>
              </a:rPr>
              <a:t>ählen Sie </a:t>
            </a:r>
            <a:r>
              <a:rPr lang="de-DE" sz="1400" b="1" dirty="0">
                <a:latin typeface="Inter Regular Regular"/>
                <a:cs typeface="visitBerlin Office" panose="020B0504010101010104" pitchFamily="34" charset="0"/>
              </a:rPr>
              <a:t>„Dateityp ändern“ und </a:t>
            </a:r>
            <a:r>
              <a:rPr lang="de-DE" sz="1400" b="1" dirty="0" smtClean="0">
                <a:latin typeface="Inter Regular Regular"/>
                <a:cs typeface="visitBerlin Office" panose="020B0504010101010104" pitchFamily="34" charset="0"/>
              </a:rPr>
              <a:t>entscheiden sich </a:t>
            </a:r>
            <a:r>
              <a:rPr lang="de-DE" sz="1400" b="1" dirty="0">
                <a:latin typeface="Inter Regular Regular"/>
                <a:cs typeface="visitBerlin Office" panose="020B0504010101010104" pitchFamily="34" charset="0"/>
              </a:rPr>
              <a:t>für ein Bildformat  (PNG oder JPEG). Anschließend </a:t>
            </a:r>
            <a:r>
              <a:rPr lang="de-DE" sz="1400" b="1" dirty="0" smtClean="0">
                <a:latin typeface="Inter Regular Regular"/>
                <a:cs typeface="visitBerlin Office" panose="020B0504010101010104" pitchFamily="34" charset="0"/>
              </a:rPr>
              <a:t>„</a:t>
            </a:r>
            <a:r>
              <a:rPr lang="de-DE" sz="1400" b="1" dirty="0">
                <a:latin typeface="Inter Regular Regular"/>
                <a:cs typeface="visitBerlin Office" panose="020B0504010101010104" pitchFamily="34" charset="0"/>
              </a:rPr>
              <a:t>Speichern unter</a:t>
            </a:r>
            <a:r>
              <a:rPr lang="de-DE" sz="1400" b="1" dirty="0" smtClean="0">
                <a:latin typeface="Inter Regular Regular"/>
                <a:cs typeface="visitBerlin Office" panose="020B0504010101010104" pitchFamily="34" charset="0"/>
              </a:rPr>
              <a:t>“ wählen und achten Sie darauf, nur die aktuelle </a:t>
            </a:r>
            <a:r>
              <a:rPr lang="de-DE" sz="1400" b="1" dirty="0">
                <a:latin typeface="Inter Regular Regular"/>
                <a:cs typeface="visitBerlin Office" panose="020B0504010101010104" pitchFamily="34" charset="0"/>
              </a:rPr>
              <a:t>Folie als Bild </a:t>
            </a:r>
            <a:r>
              <a:rPr lang="de-DE" sz="1400" b="1" dirty="0" smtClean="0">
                <a:latin typeface="Inter Regular Regular"/>
                <a:cs typeface="visitBerlin Office" panose="020B0504010101010104" pitchFamily="34" charset="0"/>
              </a:rPr>
              <a:t>zu </a:t>
            </a:r>
            <a:r>
              <a:rPr lang="de-DE" sz="1400" b="1" dirty="0" smtClean="0">
                <a:latin typeface="Inter Regular Regular"/>
                <a:cs typeface="visitBerlin Office" panose="020B0504010101010104" pitchFamily="34" charset="0"/>
              </a:rPr>
              <a:t>speichern – </a:t>
            </a:r>
            <a:r>
              <a:rPr lang="de-DE" sz="1400" b="1" dirty="0">
                <a:latin typeface="Inter Regular Regular"/>
                <a:cs typeface="visitBerlin Office" panose="020B0504010101010104" pitchFamily="34" charset="0"/>
              </a:rPr>
              <a:t>und fertig ist </a:t>
            </a:r>
            <a:r>
              <a:rPr lang="de-DE" sz="1400" b="1" dirty="0" smtClean="0">
                <a:latin typeface="Inter Regular Regular"/>
                <a:cs typeface="visitBerlin Office" panose="020B0504010101010104" pitchFamily="34" charset="0"/>
              </a:rPr>
              <a:t>die Grafik für LinkedIn!</a:t>
            </a:r>
            <a:endParaRPr lang="de-DE" sz="1400" b="1" dirty="0">
              <a:latin typeface="Inter Regular Regular"/>
              <a:cs typeface="visitBerlin Office" panose="020B05040101010101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855" y="334268"/>
            <a:ext cx="2146518" cy="5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9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AB1CC-E218-3E00-A7B2-91EF9E201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5"/>
          </p:nvPr>
        </p:nvSpPr>
        <p:spPr>
          <a:xfrm>
            <a:off x="6095999" y="-1"/>
            <a:ext cx="6126163" cy="6386514"/>
          </a:xfrm>
          <a:solidFill>
            <a:schemeClr val="bg1">
              <a:lumMod val="75000"/>
            </a:schemeClr>
          </a:solidFill>
        </p:spPr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222161" cy="6386078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136879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DAB1CC-E218-3E00-A7B2-91EF9E201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2091C607-1DA5-D84C-72D1-9A33D30F42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1486" y="0"/>
            <a:ext cx="6140677" cy="638651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20" name="Bildplatzhalter 19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-148"/>
          <a:stretch/>
        </p:blipFill>
        <p:spPr>
          <a:xfrm>
            <a:off x="0" y="-1"/>
            <a:ext cx="12222163" cy="6386514"/>
          </a:xfrm>
        </p:spPr>
      </p:pic>
    </p:spTree>
    <p:extLst>
      <p:ext uri="{BB962C8B-B14F-4D97-AF65-F5344CB8AC3E}">
        <p14:creationId xmlns:p14="http://schemas.microsoft.com/office/powerpoint/2010/main" val="27143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AB1CC-E218-3E00-A7B2-91EF9E201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t="7564"/>
          <a:stretch/>
        </p:blipFill>
        <p:spPr>
          <a:xfrm>
            <a:off x="9441543" y="1460908"/>
            <a:ext cx="2190340" cy="33288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C811249-CD70-C77F-F9D6-810249BFE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825" y="540561"/>
            <a:ext cx="8013690" cy="549525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3"/>
                </a:solidFill>
              </a:rPr>
              <a:t>Fragen?</a:t>
            </a:r>
            <a:endParaRPr lang="de-DE" b="0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855" y="334268"/>
            <a:ext cx="2146518" cy="582251"/>
          </a:xfrm>
          <a:prstGeom prst="rect">
            <a:avLst/>
          </a:prstGeom>
        </p:spPr>
      </p:pic>
      <p:sp>
        <p:nvSpPr>
          <p:cNvPr id="7" name="Textplatzhalter 4">
            <a:extLst>
              <a:ext uri="{FF2B5EF4-FFF2-40B4-BE49-F238E27FC236}">
                <a16:creationId xmlns:a16="http://schemas.microsoft.com/office/drawing/2014/main" id="{0B6A03A9-53B5-1487-9DA9-74EFAB4AC746}"/>
              </a:ext>
            </a:extLst>
          </p:cNvPr>
          <p:cNvSpPr txBox="1">
            <a:spLocks/>
          </p:cNvSpPr>
          <p:nvPr/>
        </p:nvSpPr>
        <p:spPr>
          <a:xfrm>
            <a:off x="503825" y="1460908"/>
            <a:ext cx="6595475" cy="1161236"/>
          </a:xfrm>
          <a:prstGeom prst="rect">
            <a:avLst/>
          </a:prstGeom>
        </p:spPr>
        <p:txBody>
          <a:bodyPr vert="horz" lIns="93146" tIns="46573" rIns="93146" bIns="46573" numCol="1" spcCol="36000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1153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1153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1153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1153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900">
                <a:solidFill>
                  <a:srgbClr val="EEEEEE"/>
                </a:solidFill>
                <a:latin typeface="Inter Regular Regular"/>
                <a:ea typeface="Inter Regular Regular"/>
                <a:cs typeface="Inter Regular Regular"/>
                <a:sym typeface="Inter Regular Regular"/>
              </a:defRPr>
            </a:pPr>
            <a:r>
              <a:rPr lang="de-DE" sz="1400" b="1" dirty="0" smtClean="0">
                <a:latin typeface="visitBerlin Office" panose="020B0504010101010104" pitchFamily="34" charset="0"/>
                <a:cs typeface="visitBerlin Office" panose="020B0504010101010104" pitchFamily="34" charset="0"/>
              </a:rPr>
              <a:t>Fragen zur Anpassung der </a:t>
            </a:r>
            <a:r>
              <a:rPr lang="de-DE" sz="1400" b="1" dirty="0" smtClean="0">
                <a:latin typeface="visitBerlin Office" panose="020B0504010101010104" pitchFamily="34" charset="0"/>
                <a:cs typeface="visitBerlin Office" panose="020B0504010101010104" pitchFamily="34" charset="0"/>
              </a:rPr>
              <a:t>Vorlagen?</a:t>
            </a:r>
            <a:endParaRPr lang="de-DE" sz="1400" dirty="0">
              <a:latin typeface="visitBerlin Office" panose="020B0504010101010104" pitchFamily="34" charset="0"/>
              <a:cs typeface="visitBerlin Office" panose="020B0504010101010104" pitchFamily="34" charset="0"/>
            </a:endParaRPr>
          </a:p>
          <a:p>
            <a:pPr>
              <a:spcBef>
                <a:spcPts val="509"/>
              </a:spcBef>
              <a:defRPr sz="1900">
                <a:solidFill>
                  <a:srgbClr val="EEEEEE"/>
                </a:solidFill>
                <a:latin typeface="Inter Regular Regular"/>
                <a:ea typeface="Inter Regular Regular"/>
                <a:cs typeface="Inter Regular Regular"/>
                <a:sym typeface="Inter Regular Regular"/>
              </a:defRPr>
            </a:pPr>
            <a:endParaRPr lang="de-DE" sz="1400" dirty="0" smtClean="0">
              <a:latin typeface="visitBerlin Office" panose="020B0504010101010104" pitchFamily="34" charset="0"/>
              <a:cs typeface="visitBerlin Office" panose="020B0504010101010104" pitchFamily="34" charset="0"/>
            </a:endParaRPr>
          </a:p>
          <a:p>
            <a:pPr>
              <a:spcBef>
                <a:spcPts val="509"/>
              </a:spcBef>
              <a:defRPr sz="1900">
                <a:solidFill>
                  <a:srgbClr val="EEEEEE"/>
                </a:solidFill>
                <a:latin typeface="Inter Regular Regular"/>
                <a:ea typeface="Inter Regular Regular"/>
                <a:cs typeface="Inter Regular Regular"/>
                <a:sym typeface="Inter Regular Regular"/>
              </a:defRPr>
            </a:pPr>
            <a:r>
              <a:rPr lang="de-DE" sz="1400" b="1" dirty="0" smtClean="0">
                <a:latin typeface="visitBerlin Office" panose="020B0504010101010104" pitchFamily="34" charset="0"/>
                <a:cs typeface="visitBerlin Office" panose="020B0504010101010104" pitchFamily="34" charset="0"/>
              </a:rPr>
              <a:t>malai.brueser@visitBerlin.de </a:t>
            </a:r>
            <a:endParaRPr lang="de-DE" sz="1400" dirty="0">
              <a:latin typeface="visitBerlin Office" panose="020B0504010101010104" pitchFamily="34" charset="0"/>
              <a:cs typeface="visitBerlin Office" panose="020B0504010101010104" pitchFamily="34" charset="0"/>
            </a:endParaRPr>
          </a:p>
          <a:p>
            <a:pPr>
              <a:spcBef>
                <a:spcPts val="509"/>
              </a:spcBef>
              <a:defRPr sz="1900">
                <a:solidFill>
                  <a:srgbClr val="EEEEEE"/>
                </a:solidFill>
                <a:latin typeface="Inter Regular Regular"/>
                <a:ea typeface="Inter Regular Regular"/>
                <a:cs typeface="Inter Regular Regular"/>
                <a:sym typeface="Inter Regular Regular"/>
              </a:defRPr>
            </a:pPr>
            <a:endParaRPr lang="de-DE" sz="1400" dirty="0">
              <a:latin typeface="visitBerlin Office" panose="020B0504010101010104" pitchFamily="34" charset="0"/>
              <a:cs typeface="visitBerlin Office" panose="020B0504010101010104" pitchFamily="34" charset="0"/>
            </a:endParaRPr>
          </a:p>
          <a:p>
            <a:pPr>
              <a:spcBef>
                <a:spcPts val="509"/>
              </a:spcBef>
              <a:defRPr sz="1900">
                <a:solidFill>
                  <a:srgbClr val="EEEEEE"/>
                </a:solidFill>
                <a:latin typeface="Inter Regular Regular"/>
                <a:ea typeface="Inter Regular Regular"/>
                <a:cs typeface="Inter Regular Regular"/>
                <a:sym typeface="Inter Regular Regular"/>
              </a:defRPr>
            </a:pPr>
            <a:endParaRPr lang="de-DE" sz="1400" dirty="0">
              <a:latin typeface="visitBerlin Office" panose="020B0504010101010104" pitchFamily="34" charset="0"/>
              <a:cs typeface="visitBerlin Office" panose="020B05040101010101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562" y="1460909"/>
            <a:ext cx="2206035" cy="3328806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0B6A03A9-53B5-1487-9DA9-74EFAB4AC746}"/>
              </a:ext>
            </a:extLst>
          </p:cNvPr>
          <p:cNvSpPr txBox="1">
            <a:spLocks/>
          </p:cNvSpPr>
          <p:nvPr/>
        </p:nvSpPr>
        <p:spPr>
          <a:xfrm>
            <a:off x="6273254" y="1460908"/>
            <a:ext cx="6595475" cy="1161236"/>
          </a:xfrm>
          <a:prstGeom prst="rect">
            <a:avLst/>
          </a:prstGeom>
        </p:spPr>
        <p:txBody>
          <a:bodyPr vert="horz" lIns="93146" tIns="46573" rIns="93146" bIns="46573" numCol="1" spcCol="36000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1153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1153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1153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1153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900">
                <a:solidFill>
                  <a:srgbClr val="EEEEEE"/>
                </a:solidFill>
                <a:latin typeface="Inter Regular Regular"/>
                <a:ea typeface="Inter Regular Regular"/>
                <a:cs typeface="Inter Regular Regular"/>
                <a:sym typeface="Inter Regular Regular"/>
              </a:defRPr>
            </a:pPr>
            <a:r>
              <a:rPr lang="de-DE" sz="1400" b="1" dirty="0" smtClean="0">
                <a:latin typeface="visitBerlin Office" panose="020B0504010101010104" pitchFamily="34" charset="0"/>
                <a:cs typeface="visitBerlin Office" panose="020B0504010101010104" pitchFamily="34" charset="0"/>
              </a:rPr>
              <a:t>Fragen zur Kampagne?</a:t>
            </a:r>
            <a:endParaRPr lang="de-DE" sz="1400" dirty="0">
              <a:latin typeface="visitBerlin Office" panose="020B0504010101010104" pitchFamily="34" charset="0"/>
              <a:cs typeface="visitBerlin Office" panose="020B0504010101010104" pitchFamily="34" charset="0"/>
            </a:endParaRPr>
          </a:p>
          <a:p>
            <a:pPr>
              <a:spcBef>
                <a:spcPts val="509"/>
              </a:spcBef>
              <a:defRPr sz="1900">
                <a:solidFill>
                  <a:srgbClr val="EEEEEE"/>
                </a:solidFill>
                <a:latin typeface="Inter Regular Regular"/>
                <a:ea typeface="Inter Regular Regular"/>
                <a:cs typeface="Inter Regular Regular"/>
                <a:sym typeface="Inter Regular Regular"/>
              </a:defRPr>
            </a:pPr>
            <a:endParaRPr lang="de-DE" sz="1400" dirty="0" smtClean="0">
              <a:latin typeface="visitBerlin Office" panose="020B0504010101010104" pitchFamily="34" charset="0"/>
              <a:cs typeface="visitBerlin Office" panose="020B0504010101010104" pitchFamily="34" charset="0"/>
            </a:endParaRPr>
          </a:p>
          <a:p>
            <a:pPr>
              <a:spcBef>
                <a:spcPts val="509"/>
              </a:spcBef>
              <a:defRPr sz="1900">
                <a:solidFill>
                  <a:srgbClr val="EEEEEE"/>
                </a:solidFill>
                <a:latin typeface="Inter Regular Regular"/>
                <a:ea typeface="Inter Regular Regular"/>
                <a:cs typeface="Inter Regular Regular"/>
                <a:sym typeface="Inter Regular Regular"/>
              </a:defRPr>
            </a:pPr>
            <a:r>
              <a:rPr lang="de-DE" sz="1400" b="1" dirty="0" smtClean="0">
                <a:latin typeface="visitBerlin Office" panose="020B0504010101010104" pitchFamily="34" charset="0"/>
                <a:cs typeface="visitBerlin Office" panose="020B0504010101010104" pitchFamily="34" charset="0"/>
              </a:rPr>
              <a:t>miranda.meier@visitBerlin.de </a:t>
            </a:r>
            <a:endParaRPr lang="de-DE" sz="1400" dirty="0">
              <a:latin typeface="visitBerlin Office" panose="020B0504010101010104" pitchFamily="34" charset="0"/>
              <a:cs typeface="visitBerlin Office" panose="020B0504010101010104" pitchFamily="34" charset="0"/>
            </a:endParaRPr>
          </a:p>
          <a:p>
            <a:pPr>
              <a:spcBef>
                <a:spcPts val="509"/>
              </a:spcBef>
              <a:defRPr sz="1900">
                <a:solidFill>
                  <a:srgbClr val="EEEEEE"/>
                </a:solidFill>
                <a:latin typeface="Inter Regular Regular"/>
                <a:ea typeface="Inter Regular Regular"/>
                <a:cs typeface="Inter Regular Regular"/>
                <a:sym typeface="Inter Regular Regular"/>
              </a:defRPr>
            </a:pPr>
            <a:endParaRPr lang="de-DE" sz="1400" dirty="0">
              <a:latin typeface="visitBerlin Office" panose="020B0504010101010104" pitchFamily="34" charset="0"/>
              <a:cs typeface="visitBerlin Office" panose="020B0504010101010104" pitchFamily="34" charset="0"/>
            </a:endParaRPr>
          </a:p>
          <a:p>
            <a:pPr>
              <a:spcBef>
                <a:spcPts val="509"/>
              </a:spcBef>
              <a:defRPr sz="1900">
                <a:solidFill>
                  <a:srgbClr val="EEEEEE"/>
                </a:solidFill>
                <a:latin typeface="Inter Regular Regular"/>
                <a:ea typeface="Inter Regular Regular"/>
                <a:cs typeface="Inter Regular Regular"/>
                <a:sym typeface="Inter Regular Regular"/>
              </a:defRPr>
            </a:pPr>
            <a:endParaRPr lang="de-DE" sz="1400" dirty="0">
              <a:latin typeface="visitBerlin Office" panose="020B0504010101010104" pitchFamily="34" charset="0"/>
              <a:cs typeface="visitBerlin Office" panose="020B050401010101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02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Farbschema 1">
  <a:themeElements>
    <a:clrScheme name="Benutzerdefiniert 1">
      <a:dk1>
        <a:srgbClr val="01153B"/>
      </a:dk1>
      <a:lt1>
        <a:srgbClr val="FFFFFF"/>
      </a:lt1>
      <a:dk2>
        <a:srgbClr val="00153A"/>
      </a:dk2>
      <a:lt2>
        <a:srgbClr val="FFFFFF"/>
      </a:lt2>
      <a:accent1>
        <a:srgbClr val="F6B500"/>
      </a:accent1>
      <a:accent2>
        <a:srgbClr val="F6B500"/>
      </a:accent2>
      <a:accent3>
        <a:srgbClr val="D3FF33"/>
      </a:accent3>
      <a:accent4>
        <a:srgbClr val="D3FF33"/>
      </a:accent4>
      <a:accent5>
        <a:srgbClr val="463DA3"/>
      </a:accent5>
      <a:accent6>
        <a:srgbClr val="463DA3"/>
      </a:accent6>
      <a:hlink>
        <a:srgbClr val="FF0035"/>
      </a:hlink>
      <a:folHlink>
        <a:srgbClr val="FF0035"/>
      </a:folHlink>
    </a:clrScheme>
    <a:fontScheme name="visitBerlin">
      <a:majorFont>
        <a:latin typeface="visitBerlin Office Bold"/>
        <a:ea typeface=""/>
        <a:cs typeface=""/>
      </a:majorFont>
      <a:minorFont>
        <a:latin typeface="visitBerlin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Farbschema 2">
  <a:themeElements>
    <a:clrScheme name="Benutzerdefiniert 1">
      <a:dk1>
        <a:srgbClr val="01153B"/>
      </a:dk1>
      <a:lt1>
        <a:srgbClr val="FFFFFF"/>
      </a:lt1>
      <a:dk2>
        <a:srgbClr val="00153A"/>
      </a:dk2>
      <a:lt2>
        <a:srgbClr val="FFFFFF"/>
      </a:lt2>
      <a:accent1>
        <a:srgbClr val="F6B500"/>
      </a:accent1>
      <a:accent2>
        <a:srgbClr val="F6B500"/>
      </a:accent2>
      <a:accent3>
        <a:srgbClr val="D3FF33"/>
      </a:accent3>
      <a:accent4>
        <a:srgbClr val="D3FF33"/>
      </a:accent4>
      <a:accent5>
        <a:srgbClr val="463DA3"/>
      </a:accent5>
      <a:accent6>
        <a:srgbClr val="463DA3"/>
      </a:accent6>
      <a:hlink>
        <a:srgbClr val="FF0035"/>
      </a:hlink>
      <a:folHlink>
        <a:srgbClr val="FF0035"/>
      </a:folHlink>
    </a:clrScheme>
    <a:fontScheme name="visitBerlin">
      <a:majorFont>
        <a:latin typeface="visitBerlin Office Bold"/>
        <a:ea typeface=""/>
        <a:cs typeface=""/>
      </a:majorFont>
      <a:minorFont>
        <a:latin typeface="visitBerlin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Farbschema 3">
  <a:themeElements>
    <a:clrScheme name="Benutzerdefiniert 1">
      <a:dk1>
        <a:srgbClr val="01153B"/>
      </a:dk1>
      <a:lt1>
        <a:srgbClr val="FFFFFF"/>
      </a:lt1>
      <a:dk2>
        <a:srgbClr val="00153A"/>
      </a:dk2>
      <a:lt2>
        <a:srgbClr val="FFFFFF"/>
      </a:lt2>
      <a:accent1>
        <a:srgbClr val="F6B500"/>
      </a:accent1>
      <a:accent2>
        <a:srgbClr val="F6B500"/>
      </a:accent2>
      <a:accent3>
        <a:srgbClr val="D3FF33"/>
      </a:accent3>
      <a:accent4>
        <a:srgbClr val="D3FF33"/>
      </a:accent4>
      <a:accent5>
        <a:srgbClr val="463DA3"/>
      </a:accent5>
      <a:accent6>
        <a:srgbClr val="463DA3"/>
      </a:accent6>
      <a:hlink>
        <a:srgbClr val="FF0035"/>
      </a:hlink>
      <a:folHlink>
        <a:srgbClr val="FF0035"/>
      </a:folHlink>
    </a:clrScheme>
    <a:fontScheme name="visitBerlin">
      <a:majorFont>
        <a:latin typeface="visitBerlin Office Bold"/>
        <a:ea typeface=""/>
        <a:cs typeface=""/>
      </a:majorFont>
      <a:minorFont>
        <a:latin typeface="visitBerlin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Farbschema 4">
  <a:themeElements>
    <a:clrScheme name="Benutzerdefiniert 1">
      <a:dk1>
        <a:srgbClr val="01153B"/>
      </a:dk1>
      <a:lt1>
        <a:srgbClr val="FFFFFF"/>
      </a:lt1>
      <a:dk2>
        <a:srgbClr val="00153A"/>
      </a:dk2>
      <a:lt2>
        <a:srgbClr val="FFFFFF"/>
      </a:lt2>
      <a:accent1>
        <a:srgbClr val="F6B500"/>
      </a:accent1>
      <a:accent2>
        <a:srgbClr val="F6B500"/>
      </a:accent2>
      <a:accent3>
        <a:srgbClr val="D3FF33"/>
      </a:accent3>
      <a:accent4>
        <a:srgbClr val="D3FF33"/>
      </a:accent4>
      <a:accent5>
        <a:srgbClr val="463DA3"/>
      </a:accent5>
      <a:accent6>
        <a:srgbClr val="463DA3"/>
      </a:accent6>
      <a:hlink>
        <a:srgbClr val="FF0035"/>
      </a:hlink>
      <a:folHlink>
        <a:srgbClr val="FF0035"/>
      </a:folHlink>
    </a:clrScheme>
    <a:fontScheme name="visitBerlin">
      <a:majorFont>
        <a:latin typeface="visitBerlin Office Bold"/>
        <a:ea typeface=""/>
        <a:cs typeface=""/>
      </a:majorFont>
      <a:minorFont>
        <a:latin typeface="visitBerlin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Farbschema 5">
  <a:themeElements>
    <a:clrScheme name="Benutzerdefiniert 1">
      <a:dk1>
        <a:srgbClr val="01153B"/>
      </a:dk1>
      <a:lt1>
        <a:srgbClr val="FFFFFF"/>
      </a:lt1>
      <a:dk2>
        <a:srgbClr val="00153A"/>
      </a:dk2>
      <a:lt2>
        <a:srgbClr val="FFFFFF"/>
      </a:lt2>
      <a:accent1>
        <a:srgbClr val="F6B500"/>
      </a:accent1>
      <a:accent2>
        <a:srgbClr val="F6B500"/>
      </a:accent2>
      <a:accent3>
        <a:srgbClr val="D3FF33"/>
      </a:accent3>
      <a:accent4>
        <a:srgbClr val="D3FF33"/>
      </a:accent4>
      <a:accent5>
        <a:srgbClr val="463DA3"/>
      </a:accent5>
      <a:accent6>
        <a:srgbClr val="463DA3"/>
      </a:accent6>
      <a:hlink>
        <a:srgbClr val="FF0035"/>
      </a:hlink>
      <a:folHlink>
        <a:srgbClr val="FF0035"/>
      </a:folHlink>
    </a:clrScheme>
    <a:fontScheme name="visitBerlin">
      <a:majorFont>
        <a:latin typeface="visitBerlin Office Bold"/>
        <a:ea typeface=""/>
        <a:cs typeface=""/>
      </a:majorFont>
      <a:minorFont>
        <a:latin typeface="visitBerlin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Farbschema 5 (Negativ)">
  <a:themeElements>
    <a:clrScheme name="Benutzerdefiniert 1">
      <a:dk1>
        <a:srgbClr val="01153B"/>
      </a:dk1>
      <a:lt1>
        <a:srgbClr val="FFFFFF"/>
      </a:lt1>
      <a:dk2>
        <a:srgbClr val="00153A"/>
      </a:dk2>
      <a:lt2>
        <a:srgbClr val="FFFFFF"/>
      </a:lt2>
      <a:accent1>
        <a:srgbClr val="F6B500"/>
      </a:accent1>
      <a:accent2>
        <a:srgbClr val="F6B500"/>
      </a:accent2>
      <a:accent3>
        <a:srgbClr val="D3FF33"/>
      </a:accent3>
      <a:accent4>
        <a:srgbClr val="D3FF33"/>
      </a:accent4>
      <a:accent5>
        <a:srgbClr val="463DA3"/>
      </a:accent5>
      <a:accent6>
        <a:srgbClr val="463DA3"/>
      </a:accent6>
      <a:hlink>
        <a:srgbClr val="FF0035"/>
      </a:hlink>
      <a:folHlink>
        <a:srgbClr val="FF0035"/>
      </a:folHlink>
    </a:clrScheme>
    <a:fontScheme name="visitBerlin">
      <a:majorFont>
        <a:latin typeface="visitBerlin Office Bold"/>
        <a:ea typeface=""/>
        <a:cs typeface=""/>
      </a:majorFont>
      <a:minorFont>
        <a:latin typeface="visitBerlin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e1a14d-c9de-4955-835d-decbd75d1488" xsi:nil="true"/>
    <lcf76f155ced4ddcb4097134ff3c332f xmlns="9b377dfd-6d8e-4356-bfa1-fb00237336e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3CF6DD7E5C514699CCEAAC7578CFF1" ma:contentTypeVersion="18" ma:contentTypeDescription="Create a new document." ma:contentTypeScope="" ma:versionID="95b8299efb35fad4413231551ff71018">
  <xsd:schema xmlns:xsd="http://www.w3.org/2001/XMLSchema" xmlns:xs="http://www.w3.org/2001/XMLSchema" xmlns:p="http://schemas.microsoft.com/office/2006/metadata/properties" xmlns:ns2="9b377dfd-6d8e-4356-bfa1-fb00237336e6" xmlns:ns3="74e1a14d-c9de-4955-835d-decbd75d1488" targetNamespace="http://schemas.microsoft.com/office/2006/metadata/properties" ma:root="true" ma:fieldsID="873596e37799156f2669beb9bfb9b886" ns2:_="" ns3:_="">
    <xsd:import namespace="9b377dfd-6d8e-4356-bfa1-fb00237336e6"/>
    <xsd:import namespace="74e1a14d-c9de-4955-835d-decbd75d14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377dfd-6d8e-4356-bfa1-fb00237336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dc448f7-919c-46d4-a841-88cdfea565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e1a14d-c9de-4955-835d-decbd75d148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ffe0401-4943-4134-96ce-50042a571d66}" ma:internalName="TaxCatchAll" ma:showField="CatchAllData" ma:web="74e1a14d-c9de-4955-835d-decbd75d14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425E4F-DBCC-429F-AA07-DE3081BFD8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3127E6-B6D7-47F2-9CBF-736E115F2087}">
  <ds:schemaRefs>
    <ds:schemaRef ds:uri="http://schemas.microsoft.com/office/2006/documentManagement/types"/>
    <ds:schemaRef ds:uri="9b377dfd-6d8e-4356-bfa1-fb00237336e6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74e1a14d-c9de-4955-835d-decbd75d148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EBAF41E-CB1F-4CBB-ADB8-64C48966C4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377dfd-6d8e-4356-bfa1-fb00237336e6"/>
    <ds:schemaRef ds:uri="74e1a14d-c9de-4955-835d-decbd75d14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169</Words>
  <Application>Microsoft Office PowerPoint</Application>
  <PresentationFormat>Benutzerdefiniert</PresentationFormat>
  <Paragraphs>24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6</vt:i4>
      </vt:variant>
    </vt:vector>
  </HeadingPairs>
  <TitlesOfParts>
    <vt:vector size="17" baseType="lpstr">
      <vt:lpstr>Arial</vt:lpstr>
      <vt:lpstr>Calibri</vt:lpstr>
      <vt:lpstr>Inter Regular Regular</vt:lpstr>
      <vt:lpstr>visitBerlin Office</vt:lpstr>
      <vt:lpstr>visitBerlin Office Bold</vt:lpstr>
      <vt:lpstr>Farbschema 1</vt:lpstr>
      <vt:lpstr>Farbschema 2</vt:lpstr>
      <vt:lpstr>Farbschema 3</vt:lpstr>
      <vt:lpstr>Farbschema 4</vt:lpstr>
      <vt:lpstr>Farbschema 5</vt:lpstr>
      <vt:lpstr>Farbschema 5 (Negativ)</vt:lpstr>
      <vt:lpstr>Berlin Convention Finder Mitmach-Kampagne  </vt:lpstr>
      <vt:lpstr>Schritt 1</vt:lpstr>
      <vt:lpstr>Schritt 2</vt:lpstr>
      <vt:lpstr>PowerPoint-Präsentation</vt:lpstr>
      <vt:lpstr>PowerPoint-Präsentation</vt:lpstr>
      <vt:lpstr>Fragen?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Anna von Lenthe</dc:creator>
  <cp:lastModifiedBy>Meier, Miranda</cp:lastModifiedBy>
  <cp:revision>49</cp:revision>
  <dcterms:created xsi:type="dcterms:W3CDTF">2023-09-05T13:47:07Z</dcterms:created>
  <dcterms:modified xsi:type="dcterms:W3CDTF">2026-01-20T11:17:39Z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0x010100AE3CF6DD7E5C514699CCEAAC7578CFF1</vt:lpwstr>
  </property>
  <property fmtid="{D5CDD505-2E9C-101B-9397-08002B2CF9AE}" pid="3" name="MediaServiceImageTags">
    <vt:lpwstr/>
  </property>
</Properties>
</file>